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7bb744f97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7bb744f97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7bb744f97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7bb744f97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7bb744f9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7bb744f9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7bb744f9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7bb744f9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7bb744f97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7bb744f97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7bb744f97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7bb744f97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7bb744f9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7bb744f9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7bb744f97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7bb744f9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7bb744f9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7bb744f9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7bb744f9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7bb744f9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7bb744f9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7bb744f9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7bb744f9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7bb744f9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7bb744f9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7bb744f9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7bb744f9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7bb744f9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7bb744f97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7bb744f97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7bb744f97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7bb744f97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7200">
                <a:latin typeface="Arial"/>
                <a:ea typeface="Arial"/>
                <a:cs typeface="Arial"/>
                <a:sym typeface="Aria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latin typeface="Arial"/>
                <a:ea typeface="Arial"/>
                <a:cs typeface="Arial"/>
                <a:sym typeface="Aria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1"/>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2"/>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56" name="Google Shape;56;p12"/>
          <p:cNvSpPr txBox="1"/>
          <p:nvPr>
            <p:ph idx="1" type="subTitle"/>
          </p:nvPr>
        </p:nvSpPr>
        <p:spPr>
          <a:xfrm>
            <a:off x="786275" y="19094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57" name="Google Shape;57;p12"/>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58" name="Google Shape;58;p12"/>
          <p:cNvSpPr txBox="1"/>
          <p:nvPr>
            <p:ph idx="3" type="subTitle"/>
          </p:nvPr>
        </p:nvSpPr>
        <p:spPr>
          <a:xfrm>
            <a:off x="6080425"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59" name="Google Shape;59;p12"/>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0" name="Google Shape;60;p12"/>
          <p:cNvSpPr txBox="1"/>
          <p:nvPr>
            <p:ph idx="5" type="subTitle"/>
          </p:nvPr>
        </p:nvSpPr>
        <p:spPr>
          <a:xfrm>
            <a:off x="3389350"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61" name="Google Shape;61;p12"/>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2" name="Google Shape;62;p12"/>
          <p:cNvSpPr txBox="1"/>
          <p:nvPr>
            <p:ph idx="7" type="subTitle"/>
          </p:nvPr>
        </p:nvSpPr>
        <p:spPr>
          <a:xfrm>
            <a:off x="3389350"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63" name="Google Shape;63;p12"/>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4" name="Google Shape;64;p12"/>
          <p:cNvSpPr txBox="1"/>
          <p:nvPr>
            <p:ph idx="9" type="subTitle"/>
          </p:nvPr>
        </p:nvSpPr>
        <p:spPr>
          <a:xfrm>
            <a:off x="786325" y="33322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65" name="Google Shape;65;p12"/>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6" name="Google Shape;66;p12"/>
          <p:cNvSpPr txBox="1"/>
          <p:nvPr>
            <p:ph idx="14" type="subTitle"/>
          </p:nvPr>
        </p:nvSpPr>
        <p:spPr>
          <a:xfrm>
            <a:off x="6080425"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67" name="Google Shape;67;p12"/>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2422250" y="1418700"/>
            <a:ext cx="4299600" cy="23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4"/>
          <p:cNvSpPr txBox="1"/>
          <p:nvPr>
            <p:ph type="title"/>
          </p:nvPr>
        </p:nvSpPr>
        <p:spPr>
          <a:xfrm>
            <a:off x="4634135" y="1434600"/>
            <a:ext cx="35328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5"/>
          <p:cNvSpPr txBox="1"/>
          <p:nvPr>
            <p:ph hasCustomPrompt="1" type="title"/>
          </p:nvPr>
        </p:nvSpPr>
        <p:spPr>
          <a:xfrm>
            <a:off x="311700" y="2062500"/>
            <a:ext cx="8520600" cy="111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4" name="Google Shape;74;p15"/>
          <p:cNvSpPr txBox="1"/>
          <p:nvPr>
            <p:ph idx="1" type="body"/>
          </p:nvPr>
        </p:nvSpPr>
        <p:spPr>
          <a:xfrm>
            <a:off x="311700" y="3255700"/>
            <a:ext cx="8520600" cy="5154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sz="1400"/>
            </a:lvl1pPr>
            <a:lvl2pPr indent="-304800" lvl="1" marL="914400" algn="ctr">
              <a:lnSpc>
                <a:spcPct val="115000"/>
              </a:lnSpc>
              <a:spcBef>
                <a:spcPts val="160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idx="1" type="subTitle"/>
          </p:nvPr>
        </p:nvSpPr>
        <p:spPr>
          <a:xfrm>
            <a:off x="6006000" y="2320225"/>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77" name="Google Shape;77;p16"/>
          <p:cNvSpPr txBox="1"/>
          <p:nvPr>
            <p:ph idx="2" type="subTitle"/>
          </p:nvPr>
        </p:nvSpPr>
        <p:spPr>
          <a:xfrm>
            <a:off x="6006000" y="3478616"/>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78" name="Google Shape;78;p16"/>
          <p:cNvSpPr txBox="1"/>
          <p:nvPr>
            <p:ph type="title"/>
          </p:nvPr>
        </p:nvSpPr>
        <p:spPr>
          <a:xfrm>
            <a:off x="6006000" y="1954025"/>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9" name="Google Shape;79;p16"/>
          <p:cNvSpPr txBox="1"/>
          <p:nvPr>
            <p:ph idx="3" type="title"/>
          </p:nvPr>
        </p:nvSpPr>
        <p:spPr>
          <a:xfrm>
            <a:off x="6006000" y="3100474"/>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0" name="Google Shape;80;p16"/>
          <p:cNvSpPr txBox="1"/>
          <p:nvPr>
            <p:ph idx="4"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ph idx="1" type="subTitle"/>
          </p:nvPr>
        </p:nvSpPr>
        <p:spPr>
          <a:xfrm flipH="1">
            <a:off x="55841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rial"/>
              <a:buNone/>
              <a:defRPr sz="1800">
                <a:latin typeface="Arial"/>
                <a:ea typeface="Arial"/>
                <a:cs typeface="Arial"/>
                <a:sym typeface="Arial"/>
              </a:defRPr>
            </a:lvl1pPr>
            <a:lvl2pPr lvl="1" algn="ctr">
              <a:lnSpc>
                <a:spcPct val="100000"/>
              </a:lnSpc>
              <a:spcBef>
                <a:spcPts val="0"/>
              </a:spcBef>
              <a:spcAft>
                <a:spcPts val="0"/>
              </a:spcAft>
              <a:buSzPts val="1400"/>
              <a:buFont typeface="Arial"/>
              <a:buNone/>
              <a:defRPr b="1" sz="1400">
                <a:latin typeface="Arial"/>
                <a:ea typeface="Arial"/>
                <a:cs typeface="Arial"/>
                <a:sym typeface="Arial"/>
              </a:defRPr>
            </a:lvl2pPr>
            <a:lvl3pPr lvl="2" algn="ctr">
              <a:lnSpc>
                <a:spcPct val="100000"/>
              </a:lnSpc>
              <a:spcBef>
                <a:spcPts val="0"/>
              </a:spcBef>
              <a:spcAft>
                <a:spcPts val="0"/>
              </a:spcAft>
              <a:buSzPts val="1400"/>
              <a:buFont typeface="Arial"/>
              <a:buNone/>
              <a:defRPr b="1" sz="1400">
                <a:latin typeface="Arial"/>
                <a:ea typeface="Arial"/>
                <a:cs typeface="Arial"/>
                <a:sym typeface="Arial"/>
              </a:defRPr>
            </a:lvl3pPr>
            <a:lvl4pPr lvl="3" algn="ctr">
              <a:lnSpc>
                <a:spcPct val="100000"/>
              </a:lnSpc>
              <a:spcBef>
                <a:spcPts val="0"/>
              </a:spcBef>
              <a:spcAft>
                <a:spcPts val="0"/>
              </a:spcAft>
              <a:buSzPts val="1400"/>
              <a:buFont typeface="Arial"/>
              <a:buNone/>
              <a:defRPr b="1" sz="1400">
                <a:latin typeface="Arial"/>
                <a:ea typeface="Arial"/>
                <a:cs typeface="Arial"/>
                <a:sym typeface="Arial"/>
              </a:defRPr>
            </a:lvl4pPr>
            <a:lvl5pPr lvl="4" algn="ctr">
              <a:lnSpc>
                <a:spcPct val="100000"/>
              </a:lnSpc>
              <a:spcBef>
                <a:spcPts val="0"/>
              </a:spcBef>
              <a:spcAft>
                <a:spcPts val="0"/>
              </a:spcAft>
              <a:buSzPts val="1400"/>
              <a:buFont typeface="Arial"/>
              <a:buNone/>
              <a:defRPr b="1" sz="1400">
                <a:latin typeface="Arial"/>
                <a:ea typeface="Arial"/>
                <a:cs typeface="Arial"/>
                <a:sym typeface="Arial"/>
              </a:defRPr>
            </a:lvl5pPr>
            <a:lvl6pPr lvl="5" algn="ctr">
              <a:lnSpc>
                <a:spcPct val="100000"/>
              </a:lnSpc>
              <a:spcBef>
                <a:spcPts val="0"/>
              </a:spcBef>
              <a:spcAft>
                <a:spcPts val="0"/>
              </a:spcAft>
              <a:buSzPts val="1400"/>
              <a:buFont typeface="Arial"/>
              <a:buNone/>
              <a:defRPr b="1" sz="1400">
                <a:latin typeface="Arial"/>
                <a:ea typeface="Arial"/>
                <a:cs typeface="Arial"/>
                <a:sym typeface="Arial"/>
              </a:defRPr>
            </a:lvl6pPr>
            <a:lvl7pPr lvl="6" algn="ctr">
              <a:lnSpc>
                <a:spcPct val="100000"/>
              </a:lnSpc>
              <a:spcBef>
                <a:spcPts val="0"/>
              </a:spcBef>
              <a:spcAft>
                <a:spcPts val="0"/>
              </a:spcAft>
              <a:buSzPts val="1400"/>
              <a:buFont typeface="Arial"/>
              <a:buNone/>
              <a:defRPr b="1" sz="1400">
                <a:latin typeface="Arial"/>
                <a:ea typeface="Arial"/>
                <a:cs typeface="Arial"/>
                <a:sym typeface="Arial"/>
              </a:defRPr>
            </a:lvl7pPr>
            <a:lvl8pPr lvl="7" algn="ctr">
              <a:lnSpc>
                <a:spcPct val="100000"/>
              </a:lnSpc>
              <a:spcBef>
                <a:spcPts val="0"/>
              </a:spcBef>
              <a:spcAft>
                <a:spcPts val="0"/>
              </a:spcAft>
              <a:buSzPts val="1400"/>
              <a:buFont typeface="Arial"/>
              <a:buNone/>
              <a:defRPr b="1" sz="1400">
                <a:latin typeface="Arial"/>
                <a:ea typeface="Arial"/>
                <a:cs typeface="Arial"/>
                <a:sym typeface="Arial"/>
              </a:defRPr>
            </a:lvl8pPr>
            <a:lvl9pPr lvl="8" algn="ctr">
              <a:lnSpc>
                <a:spcPct val="100000"/>
              </a:lnSpc>
              <a:spcBef>
                <a:spcPts val="0"/>
              </a:spcBef>
              <a:spcAft>
                <a:spcPts val="0"/>
              </a:spcAft>
              <a:buSzPts val="1400"/>
              <a:buFont typeface="Arial"/>
              <a:buNone/>
              <a:defRPr b="1" sz="1400">
                <a:latin typeface="Arial"/>
                <a:ea typeface="Arial"/>
                <a:cs typeface="Arial"/>
                <a:sym typeface="Arial"/>
              </a:defRPr>
            </a:lvl9pPr>
          </a:lstStyle>
          <a:p/>
        </p:txBody>
      </p:sp>
      <p:sp>
        <p:nvSpPr>
          <p:cNvPr id="83" name="Google Shape;83;p17"/>
          <p:cNvSpPr txBox="1"/>
          <p:nvPr>
            <p:ph idx="2" type="subTitle"/>
          </p:nvPr>
        </p:nvSpPr>
        <p:spPr>
          <a:xfrm flipH="1">
            <a:off x="50793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Arial"/>
              <a:buNone/>
              <a:defRPr sz="1400"/>
            </a:lvl1pPr>
            <a:lvl2pPr lvl="1" algn="ctr">
              <a:lnSpc>
                <a:spcPct val="100000"/>
              </a:lnSpc>
              <a:spcBef>
                <a:spcPts val="0"/>
              </a:spcBef>
              <a:spcAft>
                <a:spcPts val="0"/>
              </a:spcAft>
              <a:buSzPts val="1100"/>
              <a:buFont typeface="Arial"/>
              <a:buNone/>
              <a:defRPr sz="1100">
                <a:latin typeface="Arial"/>
                <a:ea typeface="Arial"/>
                <a:cs typeface="Arial"/>
                <a:sym typeface="Arial"/>
              </a:defRPr>
            </a:lvl2pPr>
            <a:lvl3pPr lvl="2" algn="ctr">
              <a:lnSpc>
                <a:spcPct val="100000"/>
              </a:lnSpc>
              <a:spcBef>
                <a:spcPts val="0"/>
              </a:spcBef>
              <a:spcAft>
                <a:spcPts val="0"/>
              </a:spcAft>
              <a:buSzPts val="1100"/>
              <a:buFont typeface="Arial"/>
              <a:buNone/>
              <a:defRPr sz="1100">
                <a:latin typeface="Arial"/>
                <a:ea typeface="Arial"/>
                <a:cs typeface="Arial"/>
                <a:sym typeface="Arial"/>
              </a:defRPr>
            </a:lvl3pPr>
            <a:lvl4pPr lvl="3" algn="ctr">
              <a:lnSpc>
                <a:spcPct val="100000"/>
              </a:lnSpc>
              <a:spcBef>
                <a:spcPts val="0"/>
              </a:spcBef>
              <a:spcAft>
                <a:spcPts val="0"/>
              </a:spcAft>
              <a:buSzPts val="1100"/>
              <a:buFont typeface="Arial"/>
              <a:buNone/>
              <a:defRPr sz="1100">
                <a:latin typeface="Arial"/>
                <a:ea typeface="Arial"/>
                <a:cs typeface="Arial"/>
                <a:sym typeface="Arial"/>
              </a:defRPr>
            </a:lvl4pPr>
            <a:lvl5pPr lvl="4" algn="ctr">
              <a:lnSpc>
                <a:spcPct val="100000"/>
              </a:lnSpc>
              <a:spcBef>
                <a:spcPts val="0"/>
              </a:spcBef>
              <a:spcAft>
                <a:spcPts val="0"/>
              </a:spcAft>
              <a:buSzPts val="1100"/>
              <a:buFont typeface="Arial"/>
              <a:buNone/>
              <a:defRPr sz="1100">
                <a:latin typeface="Arial"/>
                <a:ea typeface="Arial"/>
                <a:cs typeface="Arial"/>
                <a:sym typeface="Arial"/>
              </a:defRPr>
            </a:lvl5pPr>
            <a:lvl6pPr lvl="5" algn="ctr">
              <a:lnSpc>
                <a:spcPct val="100000"/>
              </a:lnSpc>
              <a:spcBef>
                <a:spcPts val="0"/>
              </a:spcBef>
              <a:spcAft>
                <a:spcPts val="0"/>
              </a:spcAft>
              <a:buSzPts val="1100"/>
              <a:buFont typeface="Arial"/>
              <a:buNone/>
              <a:defRPr sz="1100">
                <a:latin typeface="Arial"/>
                <a:ea typeface="Arial"/>
                <a:cs typeface="Arial"/>
                <a:sym typeface="Arial"/>
              </a:defRPr>
            </a:lvl6pPr>
            <a:lvl7pPr lvl="6" algn="ctr">
              <a:lnSpc>
                <a:spcPct val="100000"/>
              </a:lnSpc>
              <a:spcBef>
                <a:spcPts val="0"/>
              </a:spcBef>
              <a:spcAft>
                <a:spcPts val="0"/>
              </a:spcAft>
              <a:buSzPts val="1100"/>
              <a:buFont typeface="Arial"/>
              <a:buNone/>
              <a:defRPr sz="1100">
                <a:latin typeface="Arial"/>
                <a:ea typeface="Arial"/>
                <a:cs typeface="Arial"/>
                <a:sym typeface="Arial"/>
              </a:defRPr>
            </a:lvl7pPr>
            <a:lvl8pPr lvl="7" algn="ctr">
              <a:lnSpc>
                <a:spcPct val="100000"/>
              </a:lnSpc>
              <a:spcBef>
                <a:spcPts val="0"/>
              </a:spcBef>
              <a:spcAft>
                <a:spcPts val="0"/>
              </a:spcAft>
              <a:buSzPts val="1100"/>
              <a:buFont typeface="Arial"/>
              <a:buNone/>
              <a:defRPr sz="1100">
                <a:latin typeface="Arial"/>
                <a:ea typeface="Arial"/>
                <a:cs typeface="Arial"/>
                <a:sym typeface="Arial"/>
              </a:defRPr>
            </a:lvl8pPr>
            <a:lvl9pPr lvl="8" algn="ctr">
              <a:lnSpc>
                <a:spcPct val="100000"/>
              </a:lnSpc>
              <a:spcBef>
                <a:spcPts val="0"/>
              </a:spcBef>
              <a:spcAft>
                <a:spcPts val="0"/>
              </a:spcAft>
              <a:buSzPts val="1100"/>
              <a:buFont typeface="Arial"/>
              <a:buNone/>
              <a:defRPr sz="1100">
                <a:latin typeface="Arial"/>
                <a:ea typeface="Arial"/>
                <a:cs typeface="Arial"/>
                <a:sym typeface="Arial"/>
              </a:defRPr>
            </a:lvl9pPr>
          </a:lstStyle>
          <a:p/>
        </p:txBody>
      </p:sp>
      <p:sp>
        <p:nvSpPr>
          <p:cNvPr id="84" name="Google Shape;84;p17"/>
          <p:cNvSpPr txBox="1"/>
          <p:nvPr>
            <p:ph idx="3" type="subTitle"/>
          </p:nvPr>
        </p:nvSpPr>
        <p:spPr>
          <a:xfrm flipH="1">
            <a:off x="18586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rial"/>
              <a:buNone/>
              <a:defRPr sz="1800">
                <a:latin typeface="Arial"/>
                <a:ea typeface="Arial"/>
                <a:cs typeface="Arial"/>
                <a:sym typeface="Arial"/>
              </a:defRPr>
            </a:lvl1pPr>
            <a:lvl2pPr lvl="1" algn="ctr">
              <a:lnSpc>
                <a:spcPct val="100000"/>
              </a:lnSpc>
              <a:spcBef>
                <a:spcPts val="0"/>
              </a:spcBef>
              <a:spcAft>
                <a:spcPts val="0"/>
              </a:spcAft>
              <a:buSzPts val="1400"/>
              <a:buFont typeface="Arial"/>
              <a:buNone/>
              <a:defRPr b="1" sz="1400">
                <a:latin typeface="Arial"/>
                <a:ea typeface="Arial"/>
                <a:cs typeface="Arial"/>
                <a:sym typeface="Arial"/>
              </a:defRPr>
            </a:lvl2pPr>
            <a:lvl3pPr lvl="2" algn="ctr">
              <a:lnSpc>
                <a:spcPct val="100000"/>
              </a:lnSpc>
              <a:spcBef>
                <a:spcPts val="0"/>
              </a:spcBef>
              <a:spcAft>
                <a:spcPts val="0"/>
              </a:spcAft>
              <a:buSzPts val="1400"/>
              <a:buFont typeface="Arial"/>
              <a:buNone/>
              <a:defRPr b="1" sz="1400">
                <a:latin typeface="Arial"/>
                <a:ea typeface="Arial"/>
                <a:cs typeface="Arial"/>
                <a:sym typeface="Arial"/>
              </a:defRPr>
            </a:lvl3pPr>
            <a:lvl4pPr lvl="3" algn="ctr">
              <a:lnSpc>
                <a:spcPct val="100000"/>
              </a:lnSpc>
              <a:spcBef>
                <a:spcPts val="0"/>
              </a:spcBef>
              <a:spcAft>
                <a:spcPts val="0"/>
              </a:spcAft>
              <a:buSzPts val="1400"/>
              <a:buFont typeface="Arial"/>
              <a:buNone/>
              <a:defRPr b="1" sz="1400">
                <a:latin typeface="Arial"/>
                <a:ea typeface="Arial"/>
                <a:cs typeface="Arial"/>
                <a:sym typeface="Arial"/>
              </a:defRPr>
            </a:lvl4pPr>
            <a:lvl5pPr lvl="4" algn="ctr">
              <a:lnSpc>
                <a:spcPct val="100000"/>
              </a:lnSpc>
              <a:spcBef>
                <a:spcPts val="0"/>
              </a:spcBef>
              <a:spcAft>
                <a:spcPts val="0"/>
              </a:spcAft>
              <a:buSzPts val="1400"/>
              <a:buFont typeface="Arial"/>
              <a:buNone/>
              <a:defRPr b="1" sz="1400">
                <a:latin typeface="Arial"/>
                <a:ea typeface="Arial"/>
                <a:cs typeface="Arial"/>
                <a:sym typeface="Arial"/>
              </a:defRPr>
            </a:lvl5pPr>
            <a:lvl6pPr lvl="5" algn="ctr">
              <a:lnSpc>
                <a:spcPct val="100000"/>
              </a:lnSpc>
              <a:spcBef>
                <a:spcPts val="0"/>
              </a:spcBef>
              <a:spcAft>
                <a:spcPts val="0"/>
              </a:spcAft>
              <a:buSzPts val="1400"/>
              <a:buFont typeface="Arial"/>
              <a:buNone/>
              <a:defRPr b="1" sz="1400">
                <a:latin typeface="Arial"/>
                <a:ea typeface="Arial"/>
                <a:cs typeface="Arial"/>
                <a:sym typeface="Arial"/>
              </a:defRPr>
            </a:lvl6pPr>
            <a:lvl7pPr lvl="6" algn="ctr">
              <a:lnSpc>
                <a:spcPct val="100000"/>
              </a:lnSpc>
              <a:spcBef>
                <a:spcPts val="0"/>
              </a:spcBef>
              <a:spcAft>
                <a:spcPts val="0"/>
              </a:spcAft>
              <a:buSzPts val="1400"/>
              <a:buFont typeface="Arial"/>
              <a:buNone/>
              <a:defRPr b="1" sz="1400">
                <a:latin typeface="Arial"/>
                <a:ea typeface="Arial"/>
                <a:cs typeface="Arial"/>
                <a:sym typeface="Arial"/>
              </a:defRPr>
            </a:lvl7pPr>
            <a:lvl8pPr lvl="7" algn="ctr">
              <a:lnSpc>
                <a:spcPct val="100000"/>
              </a:lnSpc>
              <a:spcBef>
                <a:spcPts val="0"/>
              </a:spcBef>
              <a:spcAft>
                <a:spcPts val="0"/>
              </a:spcAft>
              <a:buSzPts val="1400"/>
              <a:buFont typeface="Arial"/>
              <a:buNone/>
              <a:defRPr b="1" sz="1400">
                <a:latin typeface="Arial"/>
                <a:ea typeface="Arial"/>
                <a:cs typeface="Arial"/>
                <a:sym typeface="Arial"/>
              </a:defRPr>
            </a:lvl8pPr>
            <a:lvl9pPr lvl="8" algn="ctr">
              <a:lnSpc>
                <a:spcPct val="100000"/>
              </a:lnSpc>
              <a:spcBef>
                <a:spcPts val="0"/>
              </a:spcBef>
              <a:spcAft>
                <a:spcPts val="0"/>
              </a:spcAft>
              <a:buSzPts val="1400"/>
              <a:buFont typeface="Arial"/>
              <a:buNone/>
              <a:defRPr b="1" sz="1400">
                <a:latin typeface="Arial"/>
                <a:ea typeface="Arial"/>
                <a:cs typeface="Arial"/>
                <a:sym typeface="Arial"/>
              </a:defRPr>
            </a:lvl9pPr>
          </a:lstStyle>
          <a:p/>
        </p:txBody>
      </p:sp>
      <p:sp>
        <p:nvSpPr>
          <p:cNvPr id="85" name="Google Shape;85;p17"/>
          <p:cNvSpPr txBox="1"/>
          <p:nvPr>
            <p:ph idx="4" type="subTitle"/>
          </p:nvPr>
        </p:nvSpPr>
        <p:spPr>
          <a:xfrm flipH="1">
            <a:off x="13538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Arial"/>
              <a:buNone/>
              <a:defRPr sz="1400"/>
            </a:lvl1pPr>
            <a:lvl2pPr lvl="1" algn="ctr">
              <a:lnSpc>
                <a:spcPct val="100000"/>
              </a:lnSpc>
              <a:spcBef>
                <a:spcPts val="0"/>
              </a:spcBef>
              <a:spcAft>
                <a:spcPts val="0"/>
              </a:spcAft>
              <a:buSzPts val="1100"/>
              <a:buFont typeface="Arial"/>
              <a:buNone/>
              <a:defRPr sz="1100">
                <a:latin typeface="Arial"/>
                <a:ea typeface="Arial"/>
                <a:cs typeface="Arial"/>
                <a:sym typeface="Arial"/>
              </a:defRPr>
            </a:lvl2pPr>
            <a:lvl3pPr lvl="2" algn="ctr">
              <a:lnSpc>
                <a:spcPct val="100000"/>
              </a:lnSpc>
              <a:spcBef>
                <a:spcPts val="0"/>
              </a:spcBef>
              <a:spcAft>
                <a:spcPts val="0"/>
              </a:spcAft>
              <a:buSzPts val="1100"/>
              <a:buFont typeface="Arial"/>
              <a:buNone/>
              <a:defRPr sz="1100">
                <a:latin typeface="Arial"/>
                <a:ea typeface="Arial"/>
                <a:cs typeface="Arial"/>
                <a:sym typeface="Arial"/>
              </a:defRPr>
            </a:lvl3pPr>
            <a:lvl4pPr lvl="3" algn="ctr">
              <a:lnSpc>
                <a:spcPct val="100000"/>
              </a:lnSpc>
              <a:spcBef>
                <a:spcPts val="0"/>
              </a:spcBef>
              <a:spcAft>
                <a:spcPts val="0"/>
              </a:spcAft>
              <a:buSzPts val="1100"/>
              <a:buFont typeface="Arial"/>
              <a:buNone/>
              <a:defRPr sz="1100">
                <a:latin typeface="Arial"/>
                <a:ea typeface="Arial"/>
                <a:cs typeface="Arial"/>
                <a:sym typeface="Arial"/>
              </a:defRPr>
            </a:lvl4pPr>
            <a:lvl5pPr lvl="4" algn="ctr">
              <a:lnSpc>
                <a:spcPct val="100000"/>
              </a:lnSpc>
              <a:spcBef>
                <a:spcPts val="0"/>
              </a:spcBef>
              <a:spcAft>
                <a:spcPts val="0"/>
              </a:spcAft>
              <a:buSzPts val="1100"/>
              <a:buFont typeface="Arial"/>
              <a:buNone/>
              <a:defRPr sz="1100">
                <a:latin typeface="Arial"/>
                <a:ea typeface="Arial"/>
                <a:cs typeface="Arial"/>
                <a:sym typeface="Arial"/>
              </a:defRPr>
            </a:lvl5pPr>
            <a:lvl6pPr lvl="5" algn="ctr">
              <a:lnSpc>
                <a:spcPct val="100000"/>
              </a:lnSpc>
              <a:spcBef>
                <a:spcPts val="0"/>
              </a:spcBef>
              <a:spcAft>
                <a:spcPts val="0"/>
              </a:spcAft>
              <a:buSzPts val="1100"/>
              <a:buFont typeface="Arial"/>
              <a:buNone/>
              <a:defRPr sz="1100">
                <a:latin typeface="Arial"/>
                <a:ea typeface="Arial"/>
                <a:cs typeface="Arial"/>
                <a:sym typeface="Arial"/>
              </a:defRPr>
            </a:lvl6pPr>
            <a:lvl7pPr lvl="6" algn="ctr">
              <a:lnSpc>
                <a:spcPct val="100000"/>
              </a:lnSpc>
              <a:spcBef>
                <a:spcPts val="0"/>
              </a:spcBef>
              <a:spcAft>
                <a:spcPts val="0"/>
              </a:spcAft>
              <a:buSzPts val="1100"/>
              <a:buFont typeface="Arial"/>
              <a:buNone/>
              <a:defRPr sz="1100">
                <a:latin typeface="Arial"/>
                <a:ea typeface="Arial"/>
                <a:cs typeface="Arial"/>
                <a:sym typeface="Arial"/>
              </a:defRPr>
            </a:lvl7pPr>
            <a:lvl8pPr lvl="7" algn="ctr">
              <a:lnSpc>
                <a:spcPct val="100000"/>
              </a:lnSpc>
              <a:spcBef>
                <a:spcPts val="0"/>
              </a:spcBef>
              <a:spcAft>
                <a:spcPts val="0"/>
              </a:spcAft>
              <a:buSzPts val="1100"/>
              <a:buFont typeface="Arial"/>
              <a:buNone/>
              <a:defRPr sz="1100">
                <a:latin typeface="Arial"/>
                <a:ea typeface="Arial"/>
                <a:cs typeface="Arial"/>
                <a:sym typeface="Arial"/>
              </a:defRPr>
            </a:lvl8pPr>
            <a:lvl9pPr lvl="8" algn="ctr">
              <a:lnSpc>
                <a:spcPct val="100000"/>
              </a:lnSpc>
              <a:spcBef>
                <a:spcPts val="0"/>
              </a:spcBef>
              <a:spcAft>
                <a:spcPts val="0"/>
              </a:spcAft>
              <a:buSzPts val="1100"/>
              <a:buFont typeface="Arial"/>
              <a:buNone/>
              <a:defRPr sz="1100">
                <a:latin typeface="Arial"/>
                <a:ea typeface="Arial"/>
                <a:cs typeface="Arial"/>
                <a:sym typeface="Arial"/>
              </a:defRPr>
            </a:lvl9pPr>
          </a:lstStyle>
          <a:p/>
        </p:txBody>
      </p:sp>
      <p:sp>
        <p:nvSpPr>
          <p:cNvPr id="86" name="Google Shape;86;p17"/>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ph type="ctrTitle"/>
          </p:nvPr>
        </p:nvSpPr>
        <p:spPr>
          <a:xfrm>
            <a:off x="2562175" y="725400"/>
            <a:ext cx="4020000" cy="146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9" name="Google Shape;89;p18"/>
          <p:cNvSpPr txBox="1"/>
          <p:nvPr>
            <p:ph idx="1" type="subTitle"/>
          </p:nvPr>
        </p:nvSpPr>
        <p:spPr>
          <a:xfrm>
            <a:off x="2561975" y="2225200"/>
            <a:ext cx="40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0" name="Google Shape;90;p18"/>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GB" sz="900" u="none" cap="none" strike="noStrike">
                <a:solidFill>
                  <a:schemeClr val="lt2"/>
                </a:solidFill>
                <a:latin typeface="Arial"/>
                <a:ea typeface="Arial"/>
                <a:cs typeface="Arial"/>
                <a:sym typeface="Arial"/>
              </a:rPr>
              <a:t>CREDITS: This presentation template was created by </a:t>
            </a:r>
            <a:r>
              <a:rPr b="1" i="0" lang="en-GB" sz="900" u="none" cap="none" strike="noStrike">
                <a:solidFill>
                  <a:schemeClr val="hlink"/>
                </a:solidFill>
                <a:uFill>
                  <a:noFill/>
                </a:uFill>
                <a:latin typeface="Arial"/>
                <a:ea typeface="Arial"/>
                <a:cs typeface="Arial"/>
                <a:sym typeface="Arial"/>
                <a:hlinkClick r:id="rId3"/>
              </a:rPr>
              <a:t>Slidesgo</a:t>
            </a:r>
            <a:r>
              <a:rPr b="0" i="0" lang="en-GB" sz="900" u="none" cap="none" strike="noStrike">
                <a:solidFill>
                  <a:schemeClr val="lt2"/>
                </a:solidFill>
                <a:latin typeface="Arial"/>
                <a:ea typeface="Arial"/>
                <a:cs typeface="Arial"/>
                <a:sym typeface="Arial"/>
              </a:rPr>
              <a:t>, including icons by </a:t>
            </a:r>
            <a:r>
              <a:rPr b="1" i="0" lang="en-GB" sz="900" u="none" cap="none" strike="noStrike">
                <a:solidFill>
                  <a:schemeClr val="hlink"/>
                </a:solidFill>
                <a:uFill>
                  <a:noFill/>
                </a:uFill>
                <a:latin typeface="Arial"/>
                <a:ea typeface="Arial"/>
                <a:cs typeface="Arial"/>
                <a:sym typeface="Arial"/>
                <a:hlinkClick r:id="rId4"/>
              </a:rPr>
              <a:t>Flaticon</a:t>
            </a:r>
            <a:r>
              <a:rPr b="0" i="0" lang="en-GB" sz="900" u="none" cap="none" strike="noStrike">
                <a:solidFill>
                  <a:schemeClr val="lt2"/>
                </a:solidFill>
                <a:latin typeface="Arial"/>
                <a:ea typeface="Arial"/>
                <a:cs typeface="Arial"/>
                <a:sym typeface="Arial"/>
              </a:rPr>
              <a:t>, and infographics &amp; images by </a:t>
            </a:r>
            <a:r>
              <a:rPr b="1" i="0" lang="en-GB" sz="900" u="none" cap="none" strike="noStrike">
                <a:solidFill>
                  <a:schemeClr val="hlink"/>
                </a:solidFill>
                <a:uFill>
                  <a:noFill/>
                </a:uFill>
                <a:latin typeface="Arial"/>
                <a:ea typeface="Arial"/>
                <a:cs typeface="Arial"/>
                <a:sym typeface="Arial"/>
                <a:hlinkClick r:id="rId5"/>
              </a:rPr>
              <a:t>Freepik</a:t>
            </a:r>
            <a:r>
              <a:rPr b="0" i="0" lang="en-GB" sz="900" u="none" cap="none" strike="noStrike">
                <a:solidFill>
                  <a:schemeClr val="lt2"/>
                </a:solidFill>
                <a:latin typeface="Arial"/>
                <a:ea typeface="Arial"/>
                <a:cs typeface="Arial"/>
                <a:sym typeface="Arial"/>
              </a:rPr>
              <a:t>. </a:t>
            </a:r>
            <a:endParaRPr b="0" i="0" sz="900" u="none" cap="none" strike="noStrike">
              <a:solidFill>
                <a:schemeClr val="lt2"/>
              </a:solidFill>
              <a:latin typeface="Arial"/>
              <a:ea typeface="Arial"/>
              <a:cs typeface="Arial"/>
              <a:sym typeface="Arial"/>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1" name="Shape 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idx="1" type="body"/>
          </p:nvPr>
        </p:nvSpPr>
        <p:spPr>
          <a:xfrm>
            <a:off x="720000" y="1152475"/>
            <a:ext cx="7704000" cy="3416400"/>
          </a:xfrm>
          <a:prstGeom prst="rect">
            <a:avLst/>
          </a:prstGeom>
          <a:solidFill>
            <a:srgbClr val="FFFFFF">
              <a:alpha val="44705"/>
            </a:srgbClr>
          </a:solid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lgn="l">
              <a:lnSpc>
                <a:spcPct val="115000"/>
              </a:lnSpc>
              <a:spcBef>
                <a:spcPts val="1600"/>
              </a:spcBef>
              <a:spcAft>
                <a:spcPts val="0"/>
              </a:spcAft>
              <a:buClr>
                <a:srgbClr val="000000"/>
              </a:buClr>
              <a:buSzPts val="1100"/>
              <a:buAutoNum type="alphaLcPeriod"/>
              <a:defRPr sz="1200"/>
            </a:lvl2pPr>
            <a:lvl3pPr indent="-298450" lvl="2" marL="1371600" algn="l">
              <a:lnSpc>
                <a:spcPct val="115000"/>
              </a:lnSpc>
              <a:spcBef>
                <a:spcPts val="1600"/>
              </a:spcBef>
              <a:spcAft>
                <a:spcPts val="0"/>
              </a:spcAft>
              <a:buClr>
                <a:srgbClr val="000000"/>
              </a:buClr>
              <a:buSzPts val="1100"/>
              <a:buAutoNum type="romanLcPeriod"/>
              <a:defRPr sz="1200"/>
            </a:lvl3pPr>
            <a:lvl4pPr indent="-298450" lvl="3" marL="1828800" algn="l">
              <a:lnSpc>
                <a:spcPct val="115000"/>
              </a:lnSpc>
              <a:spcBef>
                <a:spcPts val="1600"/>
              </a:spcBef>
              <a:spcAft>
                <a:spcPts val="0"/>
              </a:spcAft>
              <a:buClr>
                <a:srgbClr val="000000"/>
              </a:buClr>
              <a:buSzPts val="1100"/>
              <a:buAutoNum type="arabicPeriod"/>
              <a:defRPr sz="1200"/>
            </a:lvl4pPr>
            <a:lvl5pPr indent="-298450" lvl="4" marL="2286000" algn="l">
              <a:lnSpc>
                <a:spcPct val="115000"/>
              </a:lnSpc>
              <a:spcBef>
                <a:spcPts val="1600"/>
              </a:spcBef>
              <a:spcAft>
                <a:spcPts val="0"/>
              </a:spcAft>
              <a:buClr>
                <a:srgbClr val="000000"/>
              </a:buClr>
              <a:buSzPts val="1100"/>
              <a:buAutoNum type="alphaLcPeriod"/>
              <a:defRPr sz="1200"/>
            </a:lvl5pPr>
            <a:lvl6pPr indent="-298450" lvl="5" marL="2743200" algn="l">
              <a:lnSpc>
                <a:spcPct val="115000"/>
              </a:lnSpc>
              <a:spcBef>
                <a:spcPts val="1600"/>
              </a:spcBef>
              <a:spcAft>
                <a:spcPts val="0"/>
              </a:spcAft>
              <a:buClr>
                <a:srgbClr val="000000"/>
              </a:buClr>
              <a:buSzPts val="1100"/>
              <a:buAutoNum type="romanLcPeriod"/>
              <a:defRPr sz="1200"/>
            </a:lvl6pPr>
            <a:lvl7pPr indent="-298450" lvl="6" marL="3200400" algn="l">
              <a:lnSpc>
                <a:spcPct val="115000"/>
              </a:lnSpc>
              <a:spcBef>
                <a:spcPts val="1600"/>
              </a:spcBef>
              <a:spcAft>
                <a:spcPts val="0"/>
              </a:spcAft>
              <a:buClr>
                <a:srgbClr val="000000"/>
              </a:buClr>
              <a:buSzPts val="1100"/>
              <a:buAutoNum type="arabicPeriod"/>
              <a:defRPr sz="1200"/>
            </a:lvl7pPr>
            <a:lvl8pPr indent="-298450" lvl="7" marL="3657600" algn="l">
              <a:lnSpc>
                <a:spcPct val="115000"/>
              </a:lnSpc>
              <a:spcBef>
                <a:spcPts val="1600"/>
              </a:spcBef>
              <a:spcAft>
                <a:spcPts val="0"/>
              </a:spcAft>
              <a:buClr>
                <a:srgbClr val="000000"/>
              </a:buClr>
              <a:buSzPts val="1100"/>
              <a:buAutoNum type="alphaLcPeriod"/>
              <a:defRPr sz="1200"/>
            </a:lvl8pPr>
            <a:lvl9pPr indent="-298450" lvl="8" marL="4114800" algn="l">
              <a:lnSpc>
                <a:spcPct val="115000"/>
              </a:lnSpc>
              <a:spcBef>
                <a:spcPts val="1600"/>
              </a:spcBef>
              <a:spcAft>
                <a:spcPts val="1600"/>
              </a:spcAft>
              <a:buClr>
                <a:srgbClr val="000000"/>
              </a:buClr>
              <a:buSzPts val="1100"/>
              <a:buAutoNum type="romanLcPeriod"/>
              <a:defRPr sz="1200"/>
            </a:lvl9pPr>
          </a:lstStyle>
          <a:p/>
        </p:txBody>
      </p:sp>
      <p:sp>
        <p:nvSpPr>
          <p:cNvPr id="13" name="Google Shape;13;p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6" name="Google Shape;16;p4"/>
          <p:cNvSpPr txBox="1"/>
          <p:nvPr>
            <p:ph idx="1" type="subTitle"/>
          </p:nvPr>
        </p:nvSpPr>
        <p:spPr>
          <a:xfrm>
            <a:off x="1511712" y="1779575"/>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p:txBody>
      </p:sp>
      <p:sp>
        <p:nvSpPr>
          <p:cNvPr id="17" name="Google Shape;17;p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8" name="Google Shape;18;p4"/>
          <p:cNvSpPr txBox="1"/>
          <p:nvPr>
            <p:ph idx="3" type="subTitle"/>
          </p:nvPr>
        </p:nvSpPr>
        <p:spPr>
          <a:xfrm>
            <a:off x="4845487" y="1782238"/>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p:txBody>
      </p:sp>
      <p:sp>
        <p:nvSpPr>
          <p:cNvPr id="19" name="Google Shape;19;p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0" name="Google Shape;20;p4"/>
          <p:cNvSpPr txBox="1"/>
          <p:nvPr>
            <p:ph idx="5" type="subTitle"/>
          </p:nvPr>
        </p:nvSpPr>
        <p:spPr>
          <a:xfrm>
            <a:off x="2768312" y="3204400"/>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p:txBody>
      </p:sp>
      <p:sp>
        <p:nvSpPr>
          <p:cNvPr id="21" name="Google Shape;21;p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2" name="Google Shape;22;p4"/>
          <p:cNvSpPr txBox="1"/>
          <p:nvPr>
            <p:ph idx="7" type="subTitle"/>
          </p:nvPr>
        </p:nvSpPr>
        <p:spPr>
          <a:xfrm>
            <a:off x="6100575" y="3205057"/>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p:txBody>
      </p:sp>
      <p:sp>
        <p:nvSpPr>
          <p:cNvPr id="23" name="Google Shape;23;p4"/>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4" name="Google Shape;24;p4"/>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 name="Google Shape;25;p4"/>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6" name="Google Shape;26;p4"/>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
          <p:cNvSpPr txBox="1"/>
          <p:nvPr>
            <p:ph idx="1" type="subTitle"/>
          </p:nvPr>
        </p:nvSpPr>
        <p:spPr>
          <a:xfrm>
            <a:off x="2487163" y="1434600"/>
            <a:ext cx="3367800" cy="227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 name="Google Shape;29;p5"/>
          <p:cNvSpPr txBox="1"/>
          <p:nvPr>
            <p:ph type="title"/>
          </p:nvPr>
        </p:nvSpPr>
        <p:spPr>
          <a:xfrm>
            <a:off x="6530228" y="1434600"/>
            <a:ext cx="19671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720100" y="1706850"/>
            <a:ext cx="2759700" cy="172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4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7"/>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34" name="Google Shape;34;p7"/>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35" name="Google Shape;35;p7"/>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p:txBody>
      </p:sp>
      <p:sp>
        <p:nvSpPr>
          <p:cNvPr id="36" name="Google Shape;36;p7"/>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7" name="Google Shape;37;p7"/>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8" name="Google Shape;38;p7"/>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9" name="Google Shape;39;p7"/>
          <p:cNvSpPr txBox="1"/>
          <p:nvPr>
            <p:ph idx="6"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8"/>
          <p:cNvSpPr txBox="1"/>
          <p:nvPr>
            <p:ph idx="1" type="subTitle"/>
          </p:nvPr>
        </p:nvSpPr>
        <p:spPr>
          <a:xfrm>
            <a:off x="4799950" y="1954200"/>
            <a:ext cx="19401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8"/>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9"/>
          <p:cNvSpPr txBox="1"/>
          <p:nvPr>
            <p:ph idx="1" type="subTitle"/>
          </p:nvPr>
        </p:nvSpPr>
        <p:spPr>
          <a:xfrm>
            <a:off x="1725925"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Arial"/>
              <a:buNone/>
              <a:defRPr sz="1400"/>
            </a:lvl1pPr>
            <a:lvl2pPr lvl="1" algn="ctr">
              <a:lnSpc>
                <a:spcPct val="100000"/>
              </a:lnSpc>
              <a:spcBef>
                <a:spcPts val="0"/>
              </a:spcBef>
              <a:spcAft>
                <a:spcPts val="0"/>
              </a:spcAft>
              <a:buSzPts val="1100"/>
              <a:buFont typeface="Arial"/>
              <a:buNone/>
              <a:defRPr sz="1100">
                <a:latin typeface="Arial"/>
                <a:ea typeface="Arial"/>
                <a:cs typeface="Arial"/>
                <a:sym typeface="Arial"/>
              </a:defRPr>
            </a:lvl2pPr>
            <a:lvl3pPr lvl="2" algn="ctr">
              <a:lnSpc>
                <a:spcPct val="100000"/>
              </a:lnSpc>
              <a:spcBef>
                <a:spcPts val="0"/>
              </a:spcBef>
              <a:spcAft>
                <a:spcPts val="0"/>
              </a:spcAft>
              <a:buSzPts val="1100"/>
              <a:buFont typeface="Arial"/>
              <a:buNone/>
              <a:defRPr sz="1100">
                <a:latin typeface="Arial"/>
                <a:ea typeface="Arial"/>
                <a:cs typeface="Arial"/>
                <a:sym typeface="Arial"/>
              </a:defRPr>
            </a:lvl3pPr>
            <a:lvl4pPr lvl="3" algn="ctr">
              <a:lnSpc>
                <a:spcPct val="100000"/>
              </a:lnSpc>
              <a:spcBef>
                <a:spcPts val="0"/>
              </a:spcBef>
              <a:spcAft>
                <a:spcPts val="0"/>
              </a:spcAft>
              <a:buSzPts val="1100"/>
              <a:buFont typeface="Arial"/>
              <a:buNone/>
              <a:defRPr sz="1100">
                <a:latin typeface="Arial"/>
                <a:ea typeface="Arial"/>
                <a:cs typeface="Arial"/>
                <a:sym typeface="Arial"/>
              </a:defRPr>
            </a:lvl4pPr>
            <a:lvl5pPr lvl="4" algn="ctr">
              <a:lnSpc>
                <a:spcPct val="100000"/>
              </a:lnSpc>
              <a:spcBef>
                <a:spcPts val="0"/>
              </a:spcBef>
              <a:spcAft>
                <a:spcPts val="0"/>
              </a:spcAft>
              <a:buSzPts val="1100"/>
              <a:buFont typeface="Arial"/>
              <a:buNone/>
              <a:defRPr sz="1100">
                <a:latin typeface="Arial"/>
                <a:ea typeface="Arial"/>
                <a:cs typeface="Arial"/>
                <a:sym typeface="Arial"/>
              </a:defRPr>
            </a:lvl5pPr>
            <a:lvl6pPr lvl="5" algn="ctr">
              <a:lnSpc>
                <a:spcPct val="100000"/>
              </a:lnSpc>
              <a:spcBef>
                <a:spcPts val="0"/>
              </a:spcBef>
              <a:spcAft>
                <a:spcPts val="0"/>
              </a:spcAft>
              <a:buSzPts val="1100"/>
              <a:buFont typeface="Arial"/>
              <a:buNone/>
              <a:defRPr sz="1100">
                <a:latin typeface="Arial"/>
                <a:ea typeface="Arial"/>
                <a:cs typeface="Arial"/>
                <a:sym typeface="Arial"/>
              </a:defRPr>
            </a:lvl6pPr>
            <a:lvl7pPr lvl="6" algn="ctr">
              <a:lnSpc>
                <a:spcPct val="100000"/>
              </a:lnSpc>
              <a:spcBef>
                <a:spcPts val="0"/>
              </a:spcBef>
              <a:spcAft>
                <a:spcPts val="0"/>
              </a:spcAft>
              <a:buSzPts val="1100"/>
              <a:buFont typeface="Arial"/>
              <a:buNone/>
              <a:defRPr sz="1100">
                <a:latin typeface="Arial"/>
                <a:ea typeface="Arial"/>
                <a:cs typeface="Arial"/>
                <a:sym typeface="Arial"/>
              </a:defRPr>
            </a:lvl7pPr>
            <a:lvl8pPr lvl="7" algn="ctr">
              <a:lnSpc>
                <a:spcPct val="100000"/>
              </a:lnSpc>
              <a:spcBef>
                <a:spcPts val="0"/>
              </a:spcBef>
              <a:spcAft>
                <a:spcPts val="0"/>
              </a:spcAft>
              <a:buSzPts val="1100"/>
              <a:buFont typeface="Arial"/>
              <a:buNone/>
              <a:defRPr sz="1100">
                <a:latin typeface="Arial"/>
                <a:ea typeface="Arial"/>
                <a:cs typeface="Arial"/>
                <a:sym typeface="Arial"/>
              </a:defRPr>
            </a:lvl8pPr>
            <a:lvl9pPr lvl="8" algn="ctr">
              <a:lnSpc>
                <a:spcPct val="100000"/>
              </a:lnSpc>
              <a:spcBef>
                <a:spcPts val="0"/>
              </a:spcBef>
              <a:spcAft>
                <a:spcPts val="0"/>
              </a:spcAft>
              <a:buSzPts val="1100"/>
              <a:buFont typeface="Arial"/>
              <a:buNone/>
              <a:defRPr sz="1100">
                <a:latin typeface="Arial"/>
                <a:ea typeface="Arial"/>
                <a:cs typeface="Arial"/>
                <a:sym typeface="Arial"/>
              </a:defRPr>
            </a:lvl9pPr>
          </a:lstStyle>
          <a:p/>
        </p:txBody>
      </p:sp>
      <p:sp>
        <p:nvSpPr>
          <p:cNvPr id="46" name="Google Shape;46;p9"/>
          <p:cNvSpPr txBox="1"/>
          <p:nvPr>
            <p:ph idx="2" type="subTitle"/>
          </p:nvPr>
        </p:nvSpPr>
        <p:spPr>
          <a:xfrm>
            <a:off x="5803499"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Arial"/>
              <a:buNone/>
              <a:defRPr sz="1400"/>
            </a:lvl1pPr>
            <a:lvl2pPr lvl="1" algn="ctr">
              <a:lnSpc>
                <a:spcPct val="100000"/>
              </a:lnSpc>
              <a:spcBef>
                <a:spcPts val="0"/>
              </a:spcBef>
              <a:spcAft>
                <a:spcPts val="0"/>
              </a:spcAft>
              <a:buSzPts val="1100"/>
              <a:buFont typeface="Arial"/>
              <a:buNone/>
              <a:defRPr sz="1100">
                <a:latin typeface="Arial"/>
                <a:ea typeface="Arial"/>
                <a:cs typeface="Arial"/>
                <a:sym typeface="Arial"/>
              </a:defRPr>
            </a:lvl2pPr>
            <a:lvl3pPr lvl="2" algn="ctr">
              <a:lnSpc>
                <a:spcPct val="100000"/>
              </a:lnSpc>
              <a:spcBef>
                <a:spcPts val="0"/>
              </a:spcBef>
              <a:spcAft>
                <a:spcPts val="0"/>
              </a:spcAft>
              <a:buSzPts val="1100"/>
              <a:buFont typeface="Arial"/>
              <a:buNone/>
              <a:defRPr sz="1100">
                <a:latin typeface="Arial"/>
                <a:ea typeface="Arial"/>
                <a:cs typeface="Arial"/>
                <a:sym typeface="Arial"/>
              </a:defRPr>
            </a:lvl3pPr>
            <a:lvl4pPr lvl="3" algn="ctr">
              <a:lnSpc>
                <a:spcPct val="100000"/>
              </a:lnSpc>
              <a:spcBef>
                <a:spcPts val="0"/>
              </a:spcBef>
              <a:spcAft>
                <a:spcPts val="0"/>
              </a:spcAft>
              <a:buSzPts val="1100"/>
              <a:buFont typeface="Arial"/>
              <a:buNone/>
              <a:defRPr sz="1100">
                <a:latin typeface="Arial"/>
                <a:ea typeface="Arial"/>
                <a:cs typeface="Arial"/>
                <a:sym typeface="Arial"/>
              </a:defRPr>
            </a:lvl4pPr>
            <a:lvl5pPr lvl="4" algn="ctr">
              <a:lnSpc>
                <a:spcPct val="100000"/>
              </a:lnSpc>
              <a:spcBef>
                <a:spcPts val="0"/>
              </a:spcBef>
              <a:spcAft>
                <a:spcPts val="0"/>
              </a:spcAft>
              <a:buSzPts val="1100"/>
              <a:buFont typeface="Arial"/>
              <a:buNone/>
              <a:defRPr sz="1100">
                <a:latin typeface="Arial"/>
                <a:ea typeface="Arial"/>
                <a:cs typeface="Arial"/>
                <a:sym typeface="Arial"/>
              </a:defRPr>
            </a:lvl5pPr>
            <a:lvl6pPr lvl="5" algn="ctr">
              <a:lnSpc>
                <a:spcPct val="100000"/>
              </a:lnSpc>
              <a:spcBef>
                <a:spcPts val="0"/>
              </a:spcBef>
              <a:spcAft>
                <a:spcPts val="0"/>
              </a:spcAft>
              <a:buSzPts val="1100"/>
              <a:buFont typeface="Arial"/>
              <a:buNone/>
              <a:defRPr sz="1100">
                <a:latin typeface="Arial"/>
                <a:ea typeface="Arial"/>
                <a:cs typeface="Arial"/>
                <a:sym typeface="Arial"/>
              </a:defRPr>
            </a:lvl6pPr>
            <a:lvl7pPr lvl="6" algn="ctr">
              <a:lnSpc>
                <a:spcPct val="100000"/>
              </a:lnSpc>
              <a:spcBef>
                <a:spcPts val="0"/>
              </a:spcBef>
              <a:spcAft>
                <a:spcPts val="0"/>
              </a:spcAft>
              <a:buSzPts val="1100"/>
              <a:buFont typeface="Arial"/>
              <a:buNone/>
              <a:defRPr sz="1100">
                <a:latin typeface="Arial"/>
                <a:ea typeface="Arial"/>
                <a:cs typeface="Arial"/>
                <a:sym typeface="Arial"/>
              </a:defRPr>
            </a:lvl7pPr>
            <a:lvl8pPr lvl="7" algn="ctr">
              <a:lnSpc>
                <a:spcPct val="100000"/>
              </a:lnSpc>
              <a:spcBef>
                <a:spcPts val="0"/>
              </a:spcBef>
              <a:spcAft>
                <a:spcPts val="0"/>
              </a:spcAft>
              <a:buSzPts val="1100"/>
              <a:buFont typeface="Arial"/>
              <a:buNone/>
              <a:defRPr sz="1100">
                <a:latin typeface="Arial"/>
                <a:ea typeface="Arial"/>
                <a:cs typeface="Arial"/>
                <a:sym typeface="Arial"/>
              </a:defRPr>
            </a:lvl8pPr>
            <a:lvl9pPr lvl="8" algn="ctr">
              <a:lnSpc>
                <a:spcPct val="100000"/>
              </a:lnSpc>
              <a:spcBef>
                <a:spcPts val="0"/>
              </a:spcBef>
              <a:spcAft>
                <a:spcPts val="0"/>
              </a:spcAft>
              <a:buSzPts val="1100"/>
              <a:buFont typeface="Arial"/>
              <a:buNone/>
              <a:defRPr sz="1100">
                <a:latin typeface="Arial"/>
                <a:ea typeface="Arial"/>
                <a:cs typeface="Arial"/>
                <a:sym typeface="Arial"/>
              </a:defRPr>
            </a:lvl9pPr>
          </a:lstStyle>
          <a:p/>
        </p:txBody>
      </p:sp>
      <p:sp>
        <p:nvSpPr>
          <p:cNvPr id="47" name="Google Shape;47;p9"/>
          <p:cNvSpPr txBox="1"/>
          <p:nvPr>
            <p:ph idx="3" type="subTitle"/>
          </p:nvPr>
        </p:nvSpPr>
        <p:spPr>
          <a:xfrm>
            <a:off x="1725925"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Arial"/>
              <a:buNone/>
              <a:defRPr sz="1400"/>
            </a:lvl1pPr>
            <a:lvl2pPr lvl="1" algn="ctr">
              <a:lnSpc>
                <a:spcPct val="100000"/>
              </a:lnSpc>
              <a:spcBef>
                <a:spcPts val="0"/>
              </a:spcBef>
              <a:spcAft>
                <a:spcPts val="0"/>
              </a:spcAft>
              <a:buSzPts val="1100"/>
              <a:buFont typeface="Arial"/>
              <a:buNone/>
              <a:defRPr sz="1100">
                <a:latin typeface="Arial"/>
                <a:ea typeface="Arial"/>
                <a:cs typeface="Arial"/>
                <a:sym typeface="Arial"/>
              </a:defRPr>
            </a:lvl2pPr>
            <a:lvl3pPr lvl="2" algn="ctr">
              <a:lnSpc>
                <a:spcPct val="100000"/>
              </a:lnSpc>
              <a:spcBef>
                <a:spcPts val="0"/>
              </a:spcBef>
              <a:spcAft>
                <a:spcPts val="0"/>
              </a:spcAft>
              <a:buSzPts val="1100"/>
              <a:buFont typeface="Arial"/>
              <a:buNone/>
              <a:defRPr sz="1100">
                <a:latin typeface="Arial"/>
                <a:ea typeface="Arial"/>
                <a:cs typeface="Arial"/>
                <a:sym typeface="Arial"/>
              </a:defRPr>
            </a:lvl3pPr>
            <a:lvl4pPr lvl="3" algn="ctr">
              <a:lnSpc>
                <a:spcPct val="100000"/>
              </a:lnSpc>
              <a:spcBef>
                <a:spcPts val="0"/>
              </a:spcBef>
              <a:spcAft>
                <a:spcPts val="0"/>
              </a:spcAft>
              <a:buSzPts val="1100"/>
              <a:buFont typeface="Arial"/>
              <a:buNone/>
              <a:defRPr sz="1100">
                <a:latin typeface="Arial"/>
                <a:ea typeface="Arial"/>
                <a:cs typeface="Arial"/>
                <a:sym typeface="Arial"/>
              </a:defRPr>
            </a:lvl4pPr>
            <a:lvl5pPr lvl="4" algn="ctr">
              <a:lnSpc>
                <a:spcPct val="100000"/>
              </a:lnSpc>
              <a:spcBef>
                <a:spcPts val="0"/>
              </a:spcBef>
              <a:spcAft>
                <a:spcPts val="0"/>
              </a:spcAft>
              <a:buSzPts val="1100"/>
              <a:buFont typeface="Arial"/>
              <a:buNone/>
              <a:defRPr sz="1100">
                <a:latin typeface="Arial"/>
                <a:ea typeface="Arial"/>
                <a:cs typeface="Arial"/>
                <a:sym typeface="Arial"/>
              </a:defRPr>
            </a:lvl5pPr>
            <a:lvl6pPr lvl="5" algn="ctr">
              <a:lnSpc>
                <a:spcPct val="100000"/>
              </a:lnSpc>
              <a:spcBef>
                <a:spcPts val="0"/>
              </a:spcBef>
              <a:spcAft>
                <a:spcPts val="0"/>
              </a:spcAft>
              <a:buSzPts val="1100"/>
              <a:buFont typeface="Arial"/>
              <a:buNone/>
              <a:defRPr sz="1100">
                <a:latin typeface="Arial"/>
                <a:ea typeface="Arial"/>
                <a:cs typeface="Arial"/>
                <a:sym typeface="Arial"/>
              </a:defRPr>
            </a:lvl6pPr>
            <a:lvl7pPr lvl="6" algn="ctr">
              <a:lnSpc>
                <a:spcPct val="100000"/>
              </a:lnSpc>
              <a:spcBef>
                <a:spcPts val="0"/>
              </a:spcBef>
              <a:spcAft>
                <a:spcPts val="0"/>
              </a:spcAft>
              <a:buSzPts val="1100"/>
              <a:buFont typeface="Arial"/>
              <a:buNone/>
              <a:defRPr sz="1100">
                <a:latin typeface="Arial"/>
                <a:ea typeface="Arial"/>
                <a:cs typeface="Arial"/>
                <a:sym typeface="Arial"/>
              </a:defRPr>
            </a:lvl7pPr>
            <a:lvl8pPr lvl="7" algn="ctr">
              <a:lnSpc>
                <a:spcPct val="100000"/>
              </a:lnSpc>
              <a:spcBef>
                <a:spcPts val="0"/>
              </a:spcBef>
              <a:spcAft>
                <a:spcPts val="0"/>
              </a:spcAft>
              <a:buSzPts val="1100"/>
              <a:buFont typeface="Arial"/>
              <a:buNone/>
              <a:defRPr sz="1100">
                <a:latin typeface="Arial"/>
                <a:ea typeface="Arial"/>
                <a:cs typeface="Arial"/>
                <a:sym typeface="Arial"/>
              </a:defRPr>
            </a:lvl8pPr>
            <a:lvl9pPr lvl="8" algn="ctr">
              <a:lnSpc>
                <a:spcPct val="100000"/>
              </a:lnSpc>
              <a:spcBef>
                <a:spcPts val="0"/>
              </a:spcBef>
              <a:spcAft>
                <a:spcPts val="0"/>
              </a:spcAft>
              <a:buSzPts val="1100"/>
              <a:buFont typeface="Arial"/>
              <a:buNone/>
              <a:defRPr sz="1100">
                <a:latin typeface="Arial"/>
                <a:ea typeface="Arial"/>
                <a:cs typeface="Arial"/>
                <a:sym typeface="Arial"/>
              </a:defRPr>
            </a:lvl9pPr>
          </a:lstStyle>
          <a:p/>
        </p:txBody>
      </p:sp>
      <p:sp>
        <p:nvSpPr>
          <p:cNvPr id="48" name="Google Shape;48;p9"/>
          <p:cNvSpPr txBox="1"/>
          <p:nvPr>
            <p:ph idx="4" type="subTitle"/>
          </p:nvPr>
        </p:nvSpPr>
        <p:spPr>
          <a:xfrm>
            <a:off x="5803499"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Arial"/>
              <a:buNone/>
              <a:defRPr sz="1400"/>
            </a:lvl1pPr>
            <a:lvl2pPr lvl="1" algn="ctr">
              <a:lnSpc>
                <a:spcPct val="100000"/>
              </a:lnSpc>
              <a:spcBef>
                <a:spcPts val="0"/>
              </a:spcBef>
              <a:spcAft>
                <a:spcPts val="0"/>
              </a:spcAft>
              <a:buSzPts val="1100"/>
              <a:buFont typeface="Arial"/>
              <a:buNone/>
              <a:defRPr sz="1100">
                <a:latin typeface="Arial"/>
                <a:ea typeface="Arial"/>
                <a:cs typeface="Arial"/>
                <a:sym typeface="Arial"/>
              </a:defRPr>
            </a:lvl2pPr>
            <a:lvl3pPr lvl="2" algn="ctr">
              <a:lnSpc>
                <a:spcPct val="100000"/>
              </a:lnSpc>
              <a:spcBef>
                <a:spcPts val="0"/>
              </a:spcBef>
              <a:spcAft>
                <a:spcPts val="0"/>
              </a:spcAft>
              <a:buSzPts val="1100"/>
              <a:buFont typeface="Arial"/>
              <a:buNone/>
              <a:defRPr sz="1100">
                <a:latin typeface="Arial"/>
                <a:ea typeface="Arial"/>
                <a:cs typeface="Arial"/>
                <a:sym typeface="Arial"/>
              </a:defRPr>
            </a:lvl3pPr>
            <a:lvl4pPr lvl="3" algn="ctr">
              <a:lnSpc>
                <a:spcPct val="100000"/>
              </a:lnSpc>
              <a:spcBef>
                <a:spcPts val="0"/>
              </a:spcBef>
              <a:spcAft>
                <a:spcPts val="0"/>
              </a:spcAft>
              <a:buSzPts val="1100"/>
              <a:buFont typeface="Arial"/>
              <a:buNone/>
              <a:defRPr sz="1100">
                <a:latin typeface="Arial"/>
                <a:ea typeface="Arial"/>
                <a:cs typeface="Arial"/>
                <a:sym typeface="Arial"/>
              </a:defRPr>
            </a:lvl4pPr>
            <a:lvl5pPr lvl="4" algn="ctr">
              <a:lnSpc>
                <a:spcPct val="100000"/>
              </a:lnSpc>
              <a:spcBef>
                <a:spcPts val="0"/>
              </a:spcBef>
              <a:spcAft>
                <a:spcPts val="0"/>
              </a:spcAft>
              <a:buSzPts val="1100"/>
              <a:buFont typeface="Arial"/>
              <a:buNone/>
              <a:defRPr sz="1100">
                <a:latin typeface="Arial"/>
                <a:ea typeface="Arial"/>
                <a:cs typeface="Arial"/>
                <a:sym typeface="Arial"/>
              </a:defRPr>
            </a:lvl5pPr>
            <a:lvl6pPr lvl="5" algn="ctr">
              <a:lnSpc>
                <a:spcPct val="100000"/>
              </a:lnSpc>
              <a:spcBef>
                <a:spcPts val="0"/>
              </a:spcBef>
              <a:spcAft>
                <a:spcPts val="0"/>
              </a:spcAft>
              <a:buSzPts val="1100"/>
              <a:buFont typeface="Arial"/>
              <a:buNone/>
              <a:defRPr sz="1100">
                <a:latin typeface="Arial"/>
                <a:ea typeface="Arial"/>
                <a:cs typeface="Arial"/>
                <a:sym typeface="Arial"/>
              </a:defRPr>
            </a:lvl6pPr>
            <a:lvl7pPr lvl="6" algn="ctr">
              <a:lnSpc>
                <a:spcPct val="100000"/>
              </a:lnSpc>
              <a:spcBef>
                <a:spcPts val="0"/>
              </a:spcBef>
              <a:spcAft>
                <a:spcPts val="0"/>
              </a:spcAft>
              <a:buSzPts val="1100"/>
              <a:buFont typeface="Arial"/>
              <a:buNone/>
              <a:defRPr sz="1100">
                <a:latin typeface="Arial"/>
                <a:ea typeface="Arial"/>
                <a:cs typeface="Arial"/>
                <a:sym typeface="Arial"/>
              </a:defRPr>
            </a:lvl7pPr>
            <a:lvl8pPr lvl="7" algn="ctr">
              <a:lnSpc>
                <a:spcPct val="100000"/>
              </a:lnSpc>
              <a:spcBef>
                <a:spcPts val="0"/>
              </a:spcBef>
              <a:spcAft>
                <a:spcPts val="0"/>
              </a:spcAft>
              <a:buSzPts val="1100"/>
              <a:buFont typeface="Arial"/>
              <a:buNone/>
              <a:defRPr sz="1100">
                <a:latin typeface="Arial"/>
                <a:ea typeface="Arial"/>
                <a:cs typeface="Arial"/>
                <a:sym typeface="Arial"/>
              </a:defRPr>
            </a:lvl8pPr>
            <a:lvl9pPr lvl="8" algn="ctr">
              <a:lnSpc>
                <a:spcPct val="100000"/>
              </a:lnSpc>
              <a:spcBef>
                <a:spcPts val="0"/>
              </a:spcBef>
              <a:spcAft>
                <a:spcPts val="0"/>
              </a:spcAft>
              <a:buSzPts val="1100"/>
              <a:buFont typeface="Arial"/>
              <a:buNone/>
              <a:defRPr sz="1100">
                <a:latin typeface="Arial"/>
                <a:ea typeface="Arial"/>
                <a:cs typeface="Arial"/>
                <a:sym typeface="Arial"/>
              </a:defRPr>
            </a:lvl9pPr>
          </a:lstStyle>
          <a:p/>
        </p:txBody>
      </p:sp>
      <p:sp>
        <p:nvSpPr>
          <p:cNvPr id="49" name="Google Shape;49;p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0"/>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35.jpg"/><Relationship Id="rId4" Type="http://schemas.openxmlformats.org/officeDocument/2006/relationships/image" Target="../media/image34.png"/><Relationship Id="rId5"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2"/>
          <p:cNvSpPr txBox="1"/>
          <p:nvPr>
            <p:ph type="ctrTitle"/>
          </p:nvPr>
        </p:nvSpPr>
        <p:spPr>
          <a:xfrm>
            <a:off x="2197400" y="270050"/>
            <a:ext cx="5489400" cy="1044000"/>
          </a:xfrm>
          <a:prstGeom prst="rect">
            <a:avLst/>
          </a:prstGeom>
          <a:solidFill>
            <a:srgbClr val="FFFFFF">
              <a:alpha val="44710"/>
            </a:srgbClr>
          </a:solidFill>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0" sz="3300">
              <a:solidFill>
                <a:srgbClr val="202124"/>
              </a:solidFill>
              <a:latin typeface="Roboto"/>
              <a:ea typeface="Roboto"/>
              <a:cs typeface="Roboto"/>
              <a:sym typeface="Roboto"/>
            </a:endParaRPr>
          </a:p>
          <a:p>
            <a:pPr indent="0" lvl="0" marL="0" rtl="0" algn="l">
              <a:lnSpc>
                <a:spcPct val="115000"/>
              </a:lnSpc>
              <a:spcBef>
                <a:spcPts val="0"/>
              </a:spcBef>
              <a:spcAft>
                <a:spcPts val="0"/>
              </a:spcAft>
              <a:buNone/>
            </a:pPr>
            <a:r>
              <a:rPr lang="en-GB" sz="6000">
                <a:solidFill>
                  <a:srgbClr val="FFFFFF"/>
                </a:solidFill>
                <a:latin typeface="Comic Sans MS"/>
                <a:ea typeface="Comic Sans MS"/>
                <a:cs typeface="Comic Sans MS"/>
                <a:sym typeface="Comic Sans MS"/>
              </a:rPr>
              <a:t>WORKSHOP 6</a:t>
            </a:r>
            <a:endParaRPr sz="8200">
              <a:latin typeface="Comic Sans MS"/>
              <a:ea typeface="Comic Sans MS"/>
              <a:cs typeface="Comic Sans MS"/>
              <a:sym typeface="Comic Sans MS"/>
            </a:endParaRPr>
          </a:p>
        </p:txBody>
      </p:sp>
      <p:sp>
        <p:nvSpPr>
          <p:cNvPr id="99" name="Google Shape;99;p22"/>
          <p:cNvSpPr txBox="1"/>
          <p:nvPr>
            <p:ph idx="1" type="subTitle"/>
          </p:nvPr>
        </p:nvSpPr>
        <p:spPr>
          <a:xfrm>
            <a:off x="555325" y="2880300"/>
            <a:ext cx="5922900" cy="15990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2200"/>
              </a:spcBef>
              <a:spcAft>
                <a:spcPts val="0"/>
              </a:spcAft>
              <a:buClr>
                <a:srgbClr val="FFD966"/>
              </a:buClr>
              <a:buSzPts val="1350"/>
              <a:buFont typeface="Roboto"/>
              <a:buChar char="●"/>
            </a:pPr>
            <a:r>
              <a:rPr b="1" lang="en-GB" sz="1350">
                <a:solidFill>
                  <a:srgbClr val="FFD966"/>
                </a:solidFill>
                <a:latin typeface="Roboto"/>
                <a:ea typeface="Roboto"/>
                <a:cs typeface="Roboto"/>
                <a:sym typeface="Roboto"/>
              </a:rPr>
              <a:t>Kiểm thử phần mềm là gì?</a:t>
            </a:r>
            <a:endParaRPr b="1" sz="1350">
              <a:solidFill>
                <a:srgbClr val="FFD966"/>
              </a:solidFill>
              <a:latin typeface="Roboto"/>
              <a:ea typeface="Roboto"/>
              <a:cs typeface="Roboto"/>
              <a:sym typeface="Roboto"/>
            </a:endParaRPr>
          </a:p>
          <a:p>
            <a:pPr indent="-314325" lvl="0" marL="457200" rtl="0" algn="l">
              <a:lnSpc>
                <a:spcPct val="115000"/>
              </a:lnSpc>
              <a:spcBef>
                <a:spcPts val="0"/>
              </a:spcBef>
              <a:spcAft>
                <a:spcPts val="0"/>
              </a:spcAft>
              <a:buClr>
                <a:srgbClr val="FFD966"/>
              </a:buClr>
              <a:buSzPts val="1350"/>
              <a:buFont typeface="Roboto"/>
              <a:buChar char="●"/>
            </a:pPr>
            <a:r>
              <a:rPr b="1" lang="en-GB" sz="1350">
                <a:solidFill>
                  <a:srgbClr val="FFD966"/>
                </a:solidFill>
                <a:latin typeface="Roboto"/>
                <a:ea typeface="Roboto"/>
                <a:cs typeface="Roboto"/>
                <a:sym typeface="Roboto"/>
              </a:rPr>
              <a:t>Ai là người kiểm thử? Tester là gì?</a:t>
            </a:r>
            <a:endParaRPr b="1" sz="1350">
              <a:solidFill>
                <a:srgbClr val="FFD966"/>
              </a:solidFill>
              <a:latin typeface="Roboto"/>
              <a:ea typeface="Roboto"/>
              <a:cs typeface="Roboto"/>
              <a:sym typeface="Roboto"/>
            </a:endParaRPr>
          </a:p>
          <a:p>
            <a:pPr indent="-314325" lvl="0" marL="457200" rtl="0" algn="l">
              <a:lnSpc>
                <a:spcPct val="115000"/>
              </a:lnSpc>
              <a:spcBef>
                <a:spcPts val="0"/>
              </a:spcBef>
              <a:spcAft>
                <a:spcPts val="0"/>
              </a:spcAft>
              <a:buClr>
                <a:srgbClr val="FFD966"/>
              </a:buClr>
              <a:buSzPts val="1350"/>
              <a:buFont typeface="Roboto"/>
              <a:buChar char="●"/>
            </a:pPr>
            <a:r>
              <a:rPr b="1" lang="en-GB" sz="1350">
                <a:solidFill>
                  <a:srgbClr val="FFD966"/>
                </a:solidFill>
                <a:latin typeface="Roboto"/>
                <a:ea typeface="Roboto"/>
                <a:cs typeface="Roboto"/>
                <a:sym typeface="Roboto"/>
              </a:rPr>
              <a:t>Mục tiêu của kiểm thử phần mềm?</a:t>
            </a:r>
            <a:endParaRPr b="1" sz="1350">
              <a:solidFill>
                <a:srgbClr val="FFD966"/>
              </a:solidFill>
              <a:latin typeface="Roboto"/>
              <a:ea typeface="Roboto"/>
              <a:cs typeface="Roboto"/>
              <a:sym typeface="Roboto"/>
            </a:endParaRPr>
          </a:p>
          <a:p>
            <a:pPr indent="-314325" lvl="0" marL="457200" rtl="0" algn="l">
              <a:lnSpc>
                <a:spcPct val="115000"/>
              </a:lnSpc>
              <a:spcBef>
                <a:spcPts val="0"/>
              </a:spcBef>
              <a:spcAft>
                <a:spcPts val="0"/>
              </a:spcAft>
              <a:buClr>
                <a:srgbClr val="FFD966"/>
              </a:buClr>
              <a:buSzPts val="1350"/>
              <a:buFont typeface="Roboto"/>
              <a:buChar char="●"/>
            </a:pPr>
            <a:r>
              <a:rPr b="1" lang="en-GB" sz="1350">
                <a:solidFill>
                  <a:srgbClr val="FFD966"/>
                </a:solidFill>
                <a:latin typeface="Roboto"/>
                <a:ea typeface="Roboto"/>
                <a:cs typeface="Roboto"/>
                <a:sym typeface="Roboto"/>
              </a:rPr>
              <a:t>DEFECT, CRASH, BUG, Error, Fault,Failure là gì?</a:t>
            </a:r>
            <a:endParaRPr b="1" sz="1350">
              <a:solidFill>
                <a:srgbClr val="FFD966"/>
              </a:solidFill>
              <a:latin typeface="Roboto"/>
              <a:ea typeface="Roboto"/>
              <a:cs typeface="Roboto"/>
              <a:sym typeface="Roboto"/>
            </a:endParaRPr>
          </a:p>
          <a:p>
            <a:pPr indent="-314325" lvl="0" marL="457200" rtl="0" algn="l">
              <a:lnSpc>
                <a:spcPct val="115000"/>
              </a:lnSpc>
              <a:spcBef>
                <a:spcPts val="0"/>
              </a:spcBef>
              <a:spcAft>
                <a:spcPts val="0"/>
              </a:spcAft>
              <a:buClr>
                <a:srgbClr val="FFD966"/>
              </a:buClr>
              <a:buSzPts val="1350"/>
              <a:buFont typeface="Roboto"/>
              <a:buChar char="●"/>
            </a:pPr>
            <a:r>
              <a:rPr b="1" lang="en-GB" sz="1350">
                <a:solidFill>
                  <a:srgbClr val="FFD966"/>
                </a:solidFill>
                <a:latin typeface="Roboto"/>
                <a:ea typeface="Roboto"/>
                <a:cs typeface="Roboto"/>
                <a:sym typeface="Roboto"/>
              </a:rPr>
              <a:t>4 Level kiểm thử Unit Testing, Integration Testing, System Testing, Acceptance Testing</a:t>
            </a:r>
            <a:endParaRPr b="1" sz="1350">
              <a:solidFill>
                <a:srgbClr val="FFD966"/>
              </a:solidFill>
              <a:latin typeface="Roboto"/>
              <a:ea typeface="Roboto"/>
              <a:cs typeface="Roboto"/>
              <a:sym typeface="Roboto"/>
            </a:endParaRPr>
          </a:p>
          <a:p>
            <a:pPr indent="0" lvl="0" marL="0" rtl="0" algn="l">
              <a:spcBef>
                <a:spcPts val="2200"/>
              </a:spcBef>
              <a:spcAft>
                <a:spcPts val="0"/>
              </a:spcAft>
              <a:buNone/>
            </a:pPr>
            <a:r>
              <a:t/>
            </a:r>
            <a:endParaRPr b="1" sz="1350">
              <a:solidFill>
                <a:srgbClr val="FFFFFF"/>
              </a:solidFill>
              <a:latin typeface="Roboto"/>
              <a:ea typeface="Roboto"/>
              <a:cs typeface="Roboto"/>
              <a:sym typeface="Roboto"/>
            </a:endParaRPr>
          </a:p>
        </p:txBody>
      </p:sp>
      <p:sp>
        <p:nvSpPr>
          <p:cNvPr id="100" name="Google Shape;100;p22"/>
          <p:cNvSpPr txBox="1"/>
          <p:nvPr/>
        </p:nvSpPr>
        <p:spPr>
          <a:xfrm>
            <a:off x="667900" y="1448700"/>
            <a:ext cx="7217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FFFFFF"/>
                </a:solidFill>
              </a:rPr>
              <a:t>String Group_</a:t>
            </a:r>
            <a:r>
              <a:rPr b="1" lang="en-GB" sz="1600">
                <a:solidFill>
                  <a:srgbClr val="FFFFFF"/>
                </a:solidFill>
              </a:rPr>
              <a:t>2</a:t>
            </a:r>
            <a:r>
              <a:rPr lang="en-GB" sz="1600">
                <a:solidFill>
                  <a:srgbClr val="FFFFFF"/>
                </a:solidFill>
              </a:rPr>
              <a:t>[ ]</a:t>
            </a:r>
            <a:r>
              <a:rPr b="1" lang="en-GB" sz="1600">
                <a:solidFill>
                  <a:srgbClr val="FFFFFF"/>
                </a:solidFill>
              </a:rPr>
              <a:t> = {“Nhất”, “Hiếu”, “Thọ”, “Thông”, “Huyền”, “Hùng”, “Thảo”, “Mai Lan”, “Hoàng Vân”};</a:t>
            </a:r>
            <a:endParaRPr b="1" sz="1600">
              <a:solidFill>
                <a:srgbClr val="FFFFFF"/>
              </a:solidFill>
            </a:endParaRPr>
          </a:p>
        </p:txBody>
      </p:sp>
      <p:sp>
        <p:nvSpPr>
          <p:cNvPr id="101" name="Google Shape;101;p22"/>
          <p:cNvSpPr txBox="1"/>
          <p:nvPr/>
        </p:nvSpPr>
        <p:spPr>
          <a:xfrm>
            <a:off x="1435000" y="2202750"/>
            <a:ext cx="3864900" cy="5232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b="1" lang="en-GB" sz="2200">
                <a:solidFill>
                  <a:srgbClr val="FFFFFF"/>
                </a:solidFill>
              </a:rPr>
              <a:t>Hello ladies and gentlemen</a:t>
            </a:r>
            <a:r>
              <a:rPr lang="en-GB" sz="2200">
                <a:solidFill>
                  <a:srgbClr val="FFFFFF"/>
                </a:solidFill>
              </a:rPr>
              <a:t> </a:t>
            </a:r>
            <a:endParaRPr b="1" sz="3300">
              <a:solidFill>
                <a:srgbClr val="FFFFFF"/>
              </a:solidFill>
            </a:endParaRPr>
          </a:p>
        </p:txBody>
      </p:sp>
      <p:sp>
        <p:nvSpPr>
          <p:cNvPr id="102" name="Google Shape;102;p22"/>
          <p:cNvSpPr/>
          <p:nvPr/>
        </p:nvSpPr>
        <p:spPr>
          <a:xfrm>
            <a:off x="824200" y="2304600"/>
            <a:ext cx="610800" cy="31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2"/>
          <p:cNvSpPr/>
          <p:nvPr/>
        </p:nvSpPr>
        <p:spPr>
          <a:xfrm>
            <a:off x="5299900" y="2298300"/>
            <a:ext cx="610800" cy="4095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p:cNvSpPr/>
          <p:nvPr/>
        </p:nvSpPr>
        <p:spPr>
          <a:xfrm>
            <a:off x="824200" y="497300"/>
            <a:ext cx="767400" cy="589500"/>
          </a:xfrm>
          <a:prstGeom prst="sun">
            <a:avLst>
              <a:gd fmla="val 25000" name="adj"/>
            </a:avLst>
          </a:prstGeom>
          <a:solidFill>
            <a:srgbClr val="F3F3F3"/>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1"/>
          <p:cNvSpPr txBox="1"/>
          <p:nvPr>
            <p:ph type="title"/>
          </p:nvPr>
        </p:nvSpPr>
        <p:spPr>
          <a:xfrm>
            <a:off x="189200" y="1418700"/>
            <a:ext cx="4299600" cy="230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rPr>
              <a:t>Là lỗi xảy ra khi làm sai các step, process, hoặc chuẩn dữ liệu (khuyết điểm của chương trình).</a:t>
            </a:r>
            <a:endParaRPr sz="2400">
              <a:solidFill>
                <a:srgbClr val="FFFFFF"/>
              </a:solidFill>
            </a:endParaRPr>
          </a:p>
        </p:txBody>
      </p:sp>
      <p:pic>
        <p:nvPicPr>
          <p:cNvPr id="160" name="Google Shape;160;p31"/>
          <p:cNvPicPr preferRelativeResize="0"/>
          <p:nvPr/>
        </p:nvPicPr>
        <p:blipFill>
          <a:blip r:embed="rId3">
            <a:alphaModFix/>
          </a:blip>
          <a:stretch>
            <a:fillRect/>
          </a:stretch>
        </p:blipFill>
        <p:spPr>
          <a:xfrm>
            <a:off x="4698550" y="446675"/>
            <a:ext cx="4267200" cy="42501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4764975" y="134700"/>
            <a:ext cx="3762900" cy="2351700"/>
          </a:xfrm>
          <a:prstGeom prst="rect">
            <a:avLst/>
          </a:prstGeom>
        </p:spPr>
        <p:txBody>
          <a:bodyPr anchorCtr="0" anchor="ctr" bIns="91425" lIns="91425" spcFirstLastPara="1" rIns="91425" wrap="square" tIns="91425">
            <a:noAutofit/>
          </a:bodyPr>
          <a:lstStyle/>
          <a:p>
            <a:pPr indent="-314325" lvl="0" marL="457200" rtl="0" algn="l">
              <a:lnSpc>
                <a:spcPct val="115000"/>
              </a:lnSpc>
              <a:spcBef>
                <a:spcPts val="2200"/>
              </a:spcBef>
              <a:spcAft>
                <a:spcPts val="0"/>
              </a:spcAft>
              <a:buClr>
                <a:srgbClr val="FFFFFF"/>
              </a:buClr>
              <a:buSzPts val="1350"/>
              <a:buFont typeface="Roboto"/>
              <a:buChar char="●"/>
            </a:pPr>
            <a:r>
              <a:rPr lang="en-GB" sz="1350">
                <a:solidFill>
                  <a:srgbClr val="FFFFFF"/>
                </a:solidFill>
                <a:latin typeface="Roboto"/>
                <a:ea typeface="Roboto"/>
                <a:cs typeface="Roboto"/>
                <a:sym typeface="Roboto"/>
              </a:rPr>
              <a:t>FAILURE :   Lỗi khi có kết quả sai lệch so với yêu cầu đặc tả, là sự khác biệt giữa kết quả thực tế và kết quả mong đợi của một thành phần,hệ thống hoặc service nào đó</a:t>
            </a:r>
            <a:endParaRPr sz="7500">
              <a:solidFill>
                <a:srgbClr val="FFFFFF"/>
              </a:solidFill>
            </a:endParaRPr>
          </a:p>
        </p:txBody>
      </p:sp>
      <p:pic>
        <p:nvPicPr>
          <p:cNvPr id="166" name="Google Shape;166;p32"/>
          <p:cNvPicPr preferRelativeResize="0"/>
          <p:nvPr/>
        </p:nvPicPr>
        <p:blipFill>
          <a:blip r:embed="rId3">
            <a:alphaModFix/>
          </a:blip>
          <a:stretch>
            <a:fillRect/>
          </a:stretch>
        </p:blipFill>
        <p:spPr>
          <a:xfrm>
            <a:off x="0" y="0"/>
            <a:ext cx="4289950" cy="2516100"/>
          </a:xfrm>
          <a:prstGeom prst="rect">
            <a:avLst/>
          </a:prstGeom>
          <a:noFill/>
          <a:ln>
            <a:noFill/>
          </a:ln>
        </p:spPr>
      </p:pic>
      <p:pic>
        <p:nvPicPr>
          <p:cNvPr id="167" name="Google Shape;167;p32"/>
          <p:cNvPicPr preferRelativeResize="0"/>
          <p:nvPr/>
        </p:nvPicPr>
        <p:blipFill>
          <a:blip r:embed="rId4">
            <a:alphaModFix/>
          </a:blip>
          <a:stretch>
            <a:fillRect/>
          </a:stretch>
        </p:blipFill>
        <p:spPr>
          <a:xfrm>
            <a:off x="0" y="2516100"/>
            <a:ext cx="4289950" cy="2627400"/>
          </a:xfrm>
          <a:prstGeom prst="rect">
            <a:avLst/>
          </a:prstGeom>
          <a:noFill/>
          <a:ln>
            <a:noFill/>
          </a:ln>
        </p:spPr>
      </p:pic>
      <p:sp>
        <p:nvSpPr>
          <p:cNvPr id="168" name="Google Shape;168;p32"/>
          <p:cNvSpPr txBox="1"/>
          <p:nvPr>
            <p:ph type="title"/>
          </p:nvPr>
        </p:nvSpPr>
        <p:spPr>
          <a:xfrm>
            <a:off x="4883725" y="2516098"/>
            <a:ext cx="3762900" cy="1973700"/>
          </a:xfrm>
          <a:prstGeom prst="rect">
            <a:avLst/>
          </a:prstGeom>
        </p:spPr>
        <p:txBody>
          <a:bodyPr anchorCtr="0" anchor="ctr" bIns="91425" lIns="91425" spcFirstLastPara="1" rIns="91425" wrap="square" tIns="91425">
            <a:noAutofit/>
          </a:bodyPr>
          <a:lstStyle/>
          <a:p>
            <a:pPr indent="-314325" lvl="0" marL="457200" rtl="0" algn="l">
              <a:lnSpc>
                <a:spcPct val="115000"/>
              </a:lnSpc>
              <a:spcBef>
                <a:spcPts val="2200"/>
              </a:spcBef>
              <a:spcAft>
                <a:spcPts val="0"/>
              </a:spcAft>
              <a:buClr>
                <a:srgbClr val="FFFFFF"/>
              </a:buClr>
              <a:buSzPts val="1350"/>
              <a:buFont typeface="Roboto"/>
              <a:buChar char="●"/>
            </a:pPr>
            <a:r>
              <a:rPr lang="en-GB" sz="1350">
                <a:solidFill>
                  <a:srgbClr val="FFFFFF"/>
                </a:solidFill>
                <a:latin typeface="Roboto"/>
                <a:ea typeface="Roboto"/>
                <a:cs typeface="Roboto"/>
                <a:sym typeface="Roboto"/>
              </a:rPr>
              <a:t>Con người gây ra error, mistake trong code, tài liệu,... </a:t>
            </a:r>
            <a:endParaRPr sz="1350">
              <a:solidFill>
                <a:srgbClr val="FFFFFF"/>
              </a:solidFill>
              <a:latin typeface="Roboto"/>
              <a:ea typeface="Roboto"/>
              <a:cs typeface="Roboto"/>
              <a:sym typeface="Roboto"/>
            </a:endParaRPr>
          </a:p>
          <a:p>
            <a:pPr indent="-314325" lvl="0" marL="457200" rtl="0" algn="l">
              <a:lnSpc>
                <a:spcPct val="115000"/>
              </a:lnSpc>
              <a:spcBef>
                <a:spcPts val="0"/>
              </a:spcBef>
              <a:spcAft>
                <a:spcPts val="0"/>
              </a:spcAft>
              <a:buClr>
                <a:srgbClr val="FFFFFF"/>
              </a:buClr>
              <a:buSzPts val="1350"/>
              <a:buFont typeface="Roboto"/>
              <a:buChar char="●"/>
            </a:pPr>
            <a:r>
              <a:rPr lang="en-GB" sz="1350">
                <a:solidFill>
                  <a:srgbClr val="FFFFFF"/>
                </a:solidFill>
                <a:latin typeface="Roboto"/>
                <a:ea typeface="Roboto"/>
                <a:cs typeface="Roboto"/>
                <a:sym typeface="Roboto"/>
              </a:rPr>
              <a:t>=&gt; dẫn đến có bug, defect hoặc fault trong code, tài liệu</a:t>
            </a:r>
            <a:endParaRPr sz="1350">
              <a:solidFill>
                <a:srgbClr val="FFFFFF"/>
              </a:solidFill>
              <a:latin typeface="Roboto"/>
              <a:ea typeface="Roboto"/>
              <a:cs typeface="Roboto"/>
              <a:sym typeface="Roboto"/>
            </a:endParaRPr>
          </a:p>
          <a:p>
            <a:pPr indent="-314325" lvl="0" marL="457200" rtl="0" algn="l">
              <a:lnSpc>
                <a:spcPct val="115000"/>
              </a:lnSpc>
              <a:spcBef>
                <a:spcPts val="0"/>
              </a:spcBef>
              <a:spcAft>
                <a:spcPts val="0"/>
              </a:spcAft>
              <a:buClr>
                <a:srgbClr val="FFFFFF"/>
              </a:buClr>
              <a:buSzPts val="1350"/>
              <a:buFont typeface="Roboto"/>
              <a:buChar char="●"/>
            </a:pPr>
            <a:r>
              <a:rPr lang="en-GB" sz="1350">
                <a:solidFill>
                  <a:srgbClr val="FFFFFF"/>
                </a:solidFill>
                <a:latin typeface="Roboto"/>
                <a:ea typeface="Roboto"/>
                <a:cs typeface="Roboto"/>
                <a:sym typeface="Roboto"/>
              </a:rPr>
              <a:t> =&gt; khi thực thi chương trình thì bắt gặp failure.</a:t>
            </a:r>
            <a:endParaRPr sz="75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3"/>
          <p:cNvPicPr preferRelativeResize="0"/>
          <p:nvPr/>
        </p:nvPicPr>
        <p:blipFill>
          <a:blip r:embed="rId3">
            <a:alphaModFix/>
          </a:blip>
          <a:stretch>
            <a:fillRect/>
          </a:stretch>
        </p:blipFill>
        <p:spPr>
          <a:xfrm>
            <a:off x="683500" y="944325"/>
            <a:ext cx="7777000" cy="3829950"/>
          </a:xfrm>
          <a:prstGeom prst="rect">
            <a:avLst/>
          </a:prstGeom>
          <a:noFill/>
          <a:ln>
            <a:noFill/>
          </a:ln>
        </p:spPr>
      </p:pic>
      <p:sp>
        <p:nvSpPr>
          <p:cNvPr id="174" name="Google Shape;174;p33"/>
          <p:cNvSpPr txBox="1"/>
          <p:nvPr/>
        </p:nvSpPr>
        <p:spPr>
          <a:xfrm>
            <a:off x="330925" y="173150"/>
            <a:ext cx="8341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r>
              <a:rPr b="1" lang="en-GB" sz="3400">
                <a:solidFill>
                  <a:srgbClr val="FFFFFF"/>
                </a:solidFill>
              </a:rPr>
              <a:t>4 level kiểm thử</a:t>
            </a:r>
            <a:endParaRPr b="1" sz="3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4"/>
          <p:cNvPicPr preferRelativeResize="0"/>
          <p:nvPr/>
        </p:nvPicPr>
        <p:blipFill>
          <a:blip r:embed="rId3">
            <a:alphaModFix/>
          </a:blip>
          <a:stretch>
            <a:fillRect/>
          </a:stretch>
        </p:blipFill>
        <p:spPr>
          <a:xfrm>
            <a:off x="163275" y="608600"/>
            <a:ext cx="3392300" cy="3532925"/>
          </a:xfrm>
          <a:prstGeom prst="rect">
            <a:avLst/>
          </a:prstGeom>
          <a:noFill/>
          <a:ln>
            <a:noFill/>
          </a:ln>
        </p:spPr>
      </p:pic>
      <p:sp>
        <p:nvSpPr>
          <p:cNvPr id="180" name="Google Shape;180;p34"/>
          <p:cNvSpPr txBox="1"/>
          <p:nvPr/>
        </p:nvSpPr>
        <p:spPr>
          <a:xfrm>
            <a:off x="3808725" y="1151363"/>
            <a:ext cx="5152800" cy="2447400"/>
          </a:xfrm>
          <a:prstGeom prst="rect">
            <a:avLst/>
          </a:prstGeom>
          <a:noFill/>
          <a:ln cap="flat" cmpd="sng" w="2857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rgbClr val="FFFFFF"/>
                </a:solidFill>
              </a:rPr>
              <a:t>Unit testing, còn được gọi là Component testing, mức độ kiểm thử phần mềm này thường do Developer phụ trách, họ sẽ đi kiểm tra các module, các hàm, các phương thức, các lớp,… mà họ viết ra nhằm gia tăng sự tin cậy cho các chức năng .</a:t>
            </a:r>
            <a:endParaRPr sz="21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nvSpPr>
        <p:spPr>
          <a:xfrm>
            <a:off x="4858325" y="1336425"/>
            <a:ext cx="4186200" cy="2604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0000"/>
              </a:lnSpc>
              <a:spcBef>
                <a:spcPts val="1500"/>
              </a:spcBef>
              <a:spcAft>
                <a:spcPts val="0"/>
              </a:spcAft>
              <a:buNone/>
            </a:pPr>
            <a:r>
              <a:rPr b="1" lang="en-GB" sz="2100">
                <a:solidFill>
                  <a:srgbClr val="FFFFFF"/>
                </a:solidFill>
                <a:latin typeface="Times New Roman"/>
                <a:ea typeface="Times New Roman"/>
                <a:cs typeface="Times New Roman"/>
                <a:sym typeface="Times New Roman"/>
              </a:rPr>
              <a:t>     Integration Testing: </a:t>
            </a:r>
            <a:r>
              <a:rPr lang="en-GB" sz="2100">
                <a:solidFill>
                  <a:srgbClr val="FFFFFF"/>
                </a:solidFill>
              </a:rPr>
              <a:t>Kiểm thử tích hợp là kiểm thử sự tương tác giữa các chức năng với nhau trong hệ thống và được thực hiện bởi Tester.</a:t>
            </a:r>
            <a:endParaRPr b="1" sz="2100">
              <a:solidFill>
                <a:srgbClr val="FFFFFF"/>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pic>
        <p:nvPicPr>
          <p:cNvPr id="186" name="Google Shape;186;p35"/>
          <p:cNvPicPr preferRelativeResize="0"/>
          <p:nvPr/>
        </p:nvPicPr>
        <p:blipFill>
          <a:blip r:embed="rId3">
            <a:alphaModFix/>
          </a:blip>
          <a:stretch>
            <a:fillRect/>
          </a:stretch>
        </p:blipFill>
        <p:spPr>
          <a:xfrm>
            <a:off x="122225" y="509250"/>
            <a:ext cx="4502749" cy="4031050"/>
          </a:xfrm>
          <a:prstGeom prst="rect">
            <a:avLst/>
          </a:prstGeom>
          <a:noFill/>
          <a:ln>
            <a:noFill/>
          </a:ln>
        </p:spPr>
      </p:pic>
      <p:sp>
        <p:nvSpPr>
          <p:cNvPr id="187" name="Google Shape;187;p35"/>
          <p:cNvSpPr/>
          <p:nvPr/>
        </p:nvSpPr>
        <p:spPr>
          <a:xfrm>
            <a:off x="4930375" y="1548725"/>
            <a:ext cx="284100" cy="12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585150" y="3466900"/>
            <a:ext cx="7973700" cy="14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System Testing: </a:t>
            </a:r>
            <a:endParaRPr sz="2000"/>
          </a:p>
          <a:p>
            <a:pPr indent="0" lvl="0" marL="0" rtl="0" algn="l">
              <a:spcBef>
                <a:spcPts val="0"/>
              </a:spcBef>
              <a:spcAft>
                <a:spcPts val="0"/>
              </a:spcAft>
              <a:buNone/>
            </a:pPr>
            <a:r>
              <a:rPr b="0" i="1" lang="en-GB" sz="1650">
                <a:solidFill>
                  <a:srgbClr val="FFFFFF"/>
                </a:solidFill>
              </a:rPr>
              <a:t>- </a:t>
            </a:r>
            <a:r>
              <a:rPr b="0" lang="en-GB" sz="1650">
                <a:solidFill>
                  <a:srgbClr val="FFFFFF"/>
                </a:solidFill>
              </a:rPr>
              <a:t>Là test toàn bộ hệ thống. Tất cả các module/components được tích hợp theo thứ tự để xác minh rằng hệ thống làm việc đúng hay không.</a:t>
            </a:r>
            <a:endParaRPr b="0" sz="1650">
              <a:solidFill>
                <a:srgbClr val="FFFFFF"/>
              </a:solidFill>
            </a:endParaRPr>
          </a:p>
          <a:p>
            <a:pPr indent="0" lvl="0" marL="0" rtl="0" algn="l">
              <a:spcBef>
                <a:spcPts val="0"/>
              </a:spcBef>
              <a:spcAft>
                <a:spcPts val="0"/>
              </a:spcAft>
              <a:buNone/>
            </a:pPr>
            <a:r>
              <a:rPr b="0" lang="en-GB" sz="1600">
                <a:solidFill>
                  <a:srgbClr val="FFFFFF"/>
                </a:solidFill>
              </a:rPr>
              <a:t>- </a:t>
            </a:r>
            <a:r>
              <a:rPr lang="en-GB" sz="1600">
                <a:solidFill>
                  <a:srgbClr val="FFFFFF"/>
                </a:solidFill>
              </a:rPr>
              <a:t>System Testing</a:t>
            </a:r>
            <a:r>
              <a:rPr b="0" lang="en-GB" sz="1600">
                <a:solidFill>
                  <a:srgbClr val="FFFFFF"/>
                </a:solidFill>
              </a:rPr>
              <a:t> được thực hiện sau Integration Testing. Nó đóng vai trò quan trọng trong việc phát hành một sản phẩm chất lượng cao.</a:t>
            </a:r>
            <a:endParaRPr b="0" sz="1600">
              <a:solidFill>
                <a:srgbClr val="FFFFFF"/>
              </a:solidFill>
            </a:endParaRPr>
          </a:p>
          <a:p>
            <a:pPr indent="0" lvl="0" marL="0" rtl="0" algn="ctr">
              <a:spcBef>
                <a:spcPts val="0"/>
              </a:spcBef>
              <a:spcAft>
                <a:spcPts val="0"/>
              </a:spcAft>
              <a:buNone/>
            </a:pPr>
            <a:r>
              <a:rPr lang="en-GB" sz="2300">
                <a:solidFill>
                  <a:srgbClr val="FFFFFF"/>
                </a:solidFill>
              </a:rPr>
              <a:t> </a:t>
            </a:r>
            <a:endParaRPr sz="2300">
              <a:solidFill>
                <a:srgbClr val="FFFFFF"/>
              </a:solidFill>
            </a:endParaRPr>
          </a:p>
        </p:txBody>
      </p:sp>
      <p:pic>
        <p:nvPicPr>
          <p:cNvPr id="193" name="Google Shape;193;p36"/>
          <p:cNvPicPr preferRelativeResize="0"/>
          <p:nvPr/>
        </p:nvPicPr>
        <p:blipFill rotWithShape="1">
          <a:blip r:embed="rId3">
            <a:alphaModFix/>
          </a:blip>
          <a:srcRect b="16348" l="0" r="0" t="10503"/>
          <a:stretch/>
        </p:blipFill>
        <p:spPr>
          <a:xfrm>
            <a:off x="585125" y="188350"/>
            <a:ext cx="7973750" cy="305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7"/>
          <p:cNvPicPr preferRelativeResize="0"/>
          <p:nvPr/>
        </p:nvPicPr>
        <p:blipFill>
          <a:blip r:embed="rId3">
            <a:alphaModFix/>
          </a:blip>
          <a:stretch>
            <a:fillRect/>
          </a:stretch>
        </p:blipFill>
        <p:spPr>
          <a:xfrm>
            <a:off x="1928825" y="2198825"/>
            <a:ext cx="5254000" cy="2793975"/>
          </a:xfrm>
          <a:prstGeom prst="rect">
            <a:avLst/>
          </a:prstGeom>
          <a:noFill/>
          <a:ln>
            <a:noFill/>
          </a:ln>
        </p:spPr>
      </p:pic>
      <p:sp>
        <p:nvSpPr>
          <p:cNvPr id="199" name="Google Shape;199;p37"/>
          <p:cNvSpPr txBox="1"/>
          <p:nvPr/>
        </p:nvSpPr>
        <p:spPr>
          <a:xfrm>
            <a:off x="1662625" y="426325"/>
            <a:ext cx="5786400" cy="1416000"/>
          </a:xfrm>
          <a:prstGeom prst="rect">
            <a:avLst/>
          </a:prstGeom>
          <a:noFill/>
          <a:ln cap="flat" cmpd="sng" w="19050">
            <a:solidFill>
              <a:srgbClr val="6D9EE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FFFFFF"/>
                </a:solidFill>
              </a:rPr>
              <a:t>Là bước </a:t>
            </a:r>
            <a:r>
              <a:rPr b="1" lang="en-GB" sz="2000">
                <a:solidFill>
                  <a:srgbClr val="FF0000"/>
                </a:solidFill>
              </a:rPr>
              <a:t>kiểm thử cuối cùng</a:t>
            </a:r>
            <a:r>
              <a:rPr lang="en-GB" sz="2000">
                <a:solidFill>
                  <a:srgbClr val="FFFFFF"/>
                </a:solidFill>
              </a:rPr>
              <a:t> về chất lượng do người dùng hoặc khách hàng đánh giá, kiểm tra hệ thống có phù hợp với yêu cầu kinh doanh của tổ chức không</a:t>
            </a:r>
            <a:r>
              <a:rPr lang="en-GB" sz="2000"/>
              <a:t>.</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pic>
        <p:nvPicPr>
          <p:cNvPr id="204" name="Google Shape;204;p38"/>
          <p:cNvPicPr preferRelativeResize="0"/>
          <p:nvPr/>
        </p:nvPicPr>
        <p:blipFill>
          <a:blip r:embed="rId4">
            <a:alphaModFix/>
          </a:blip>
          <a:stretch>
            <a:fillRect/>
          </a:stretch>
        </p:blipFill>
        <p:spPr>
          <a:xfrm>
            <a:off x="364650" y="0"/>
            <a:ext cx="8991600" cy="4991099"/>
          </a:xfrm>
          <a:prstGeom prst="rect">
            <a:avLst/>
          </a:prstGeom>
          <a:noFill/>
          <a:ln>
            <a:noFill/>
          </a:ln>
        </p:spPr>
      </p:pic>
      <p:pic>
        <p:nvPicPr>
          <p:cNvPr id="205" name="Google Shape;205;p38"/>
          <p:cNvPicPr preferRelativeResize="0"/>
          <p:nvPr/>
        </p:nvPicPr>
        <p:blipFill>
          <a:blip r:embed="rId5">
            <a:alphaModFix/>
          </a:blip>
          <a:stretch>
            <a:fillRect/>
          </a:stretch>
        </p:blipFill>
        <p:spPr>
          <a:xfrm>
            <a:off x="0" y="0"/>
            <a:ext cx="9356250"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type="title"/>
          </p:nvPr>
        </p:nvSpPr>
        <p:spPr>
          <a:xfrm>
            <a:off x="640075" y="106550"/>
            <a:ext cx="7704000" cy="572700"/>
          </a:xfrm>
          <a:prstGeom prst="rect">
            <a:avLst/>
          </a:prstGeom>
        </p:spPr>
        <p:txBody>
          <a:bodyPr anchorCtr="0" anchor="t" bIns="91425" lIns="91425" spcFirstLastPara="1" rIns="91425" wrap="square" tIns="91425">
            <a:noAutofit/>
          </a:bodyPr>
          <a:lstStyle/>
          <a:p>
            <a:pPr indent="-419100" lvl="0" marL="457200" rtl="0" algn="ctr">
              <a:spcBef>
                <a:spcPts val="0"/>
              </a:spcBef>
              <a:spcAft>
                <a:spcPts val="0"/>
              </a:spcAft>
              <a:buSzPts val="3000"/>
              <a:buAutoNum type="arabicPeriod"/>
            </a:pPr>
            <a:r>
              <a:rPr lang="en-GB"/>
              <a:t>Kiểm thử phần mềm là gì ?</a:t>
            </a:r>
            <a:endParaRPr/>
          </a:p>
        </p:txBody>
      </p:sp>
      <p:pic>
        <p:nvPicPr>
          <p:cNvPr id="110" name="Google Shape;110;p23"/>
          <p:cNvPicPr preferRelativeResize="0"/>
          <p:nvPr/>
        </p:nvPicPr>
        <p:blipFill>
          <a:blip r:embed="rId3">
            <a:alphaModFix/>
          </a:blip>
          <a:stretch>
            <a:fillRect/>
          </a:stretch>
        </p:blipFill>
        <p:spPr>
          <a:xfrm>
            <a:off x="1621088" y="679250"/>
            <a:ext cx="5901824" cy="3555025"/>
          </a:xfrm>
          <a:prstGeom prst="rect">
            <a:avLst/>
          </a:prstGeom>
          <a:noFill/>
          <a:ln>
            <a:noFill/>
          </a:ln>
        </p:spPr>
      </p:pic>
      <p:sp>
        <p:nvSpPr>
          <p:cNvPr id="111" name="Google Shape;111;p23"/>
          <p:cNvSpPr txBox="1"/>
          <p:nvPr/>
        </p:nvSpPr>
        <p:spPr>
          <a:xfrm>
            <a:off x="404225" y="4352000"/>
            <a:ext cx="8485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FFFFFF"/>
                </a:solidFill>
              </a:rPr>
              <a:t>Kiểm thử phần mềm hay còn gọi là Testing, là quá trình đánh giá 1 hệ thống hay các thành phần của nó với mục đích tìm xem liệu hệ thống có đáp ứng các yêu cầu được chỉ định hay không </a:t>
            </a:r>
            <a:endParaRPr sz="15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4"/>
          <p:cNvSpPr txBox="1"/>
          <p:nvPr/>
        </p:nvSpPr>
        <p:spPr>
          <a:xfrm>
            <a:off x="839100" y="162950"/>
            <a:ext cx="746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FFFF"/>
                </a:solidFill>
              </a:rPr>
              <a:t>Các loại kiểm thử phần mềm</a:t>
            </a:r>
            <a:endParaRPr b="1" sz="2400">
              <a:solidFill>
                <a:srgbClr val="FFFFFF"/>
              </a:solidFill>
            </a:endParaRPr>
          </a:p>
        </p:txBody>
      </p:sp>
      <p:pic>
        <p:nvPicPr>
          <p:cNvPr id="117" name="Google Shape;117;p24"/>
          <p:cNvPicPr preferRelativeResize="0"/>
          <p:nvPr/>
        </p:nvPicPr>
        <p:blipFill>
          <a:blip r:embed="rId3">
            <a:alphaModFix/>
          </a:blip>
          <a:stretch>
            <a:fillRect/>
          </a:stretch>
        </p:blipFill>
        <p:spPr>
          <a:xfrm>
            <a:off x="1853000" y="717050"/>
            <a:ext cx="5407725" cy="4117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ph type="title"/>
          </p:nvPr>
        </p:nvSpPr>
        <p:spPr>
          <a:xfrm>
            <a:off x="720000" y="269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400"/>
              <a:t>2. </a:t>
            </a:r>
            <a:r>
              <a:rPr lang="en-GB" sz="3400"/>
              <a:t>Ai là người kiểm thử ? Tester là gì ?</a:t>
            </a:r>
            <a:endParaRPr sz="3400"/>
          </a:p>
        </p:txBody>
      </p:sp>
      <p:sp>
        <p:nvSpPr>
          <p:cNvPr id="123" name="Google Shape;123;p25"/>
          <p:cNvSpPr txBox="1"/>
          <p:nvPr/>
        </p:nvSpPr>
        <p:spPr>
          <a:xfrm>
            <a:off x="487550" y="1150425"/>
            <a:ext cx="83025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2"/>
                </a:solidFill>
              </a:rPr>
              <a:t>Người kiểm thử hay còn gọi là Tester.Họ là những người có nhiệm vụ tìm ra lỗi của phần mềm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t/>
            </a:r>
            <a:endParaRPr sz="2000">
              <a:solidFill>
                <a:schemeClr val="lt2"/>
              </a:solidFill>
            </a:endParaRPr>
          </a:p>
          <a:p>
            <a:pPr indent="0" lvl="0" marL="0" rtl="0" algn="l">
              <a:spcBef>
                <a:spcPts val="0"/>
              </a:spcBef>
              <a:spcAft>
                <a:spcPts val="0"/>
              </a:spcAft>
              <a:buNone/>
            </a:pPr>
            <a:r>
              <a:rPr lang="en-GB" sz="2000">
                <a:solidFill>
                  <a:schemeClr val="lt2"/>
                </a:solidFill>
              </a:rPr>
              <a:t>Tester là người kiểm thử phần mềm để tìm kiếm các lỗi ,sai sót , hay bất cứ vấn đề nào mà có thể ảnh hưởng đến chất lượng phần mềm</a:t>
            </a:r>
            <a:endParaRPr sz="2000">
              <a:solidFill>
                <a:schemeClr val="lt2"/>
              </a:solidFill>
            </a:endParaRPr>
          </a:p>
        </p:txBody>
      </p:sp>
      <p:pic>
        <p:nvPicPr>
          <p:cNvPr id="124" name="Google Shape;124;p25"/>
          <p:cNvPicPr preferRelativeResize="0"/>
          <p:nvPr/>
        </p:nvPicPr>
        <p:blipFill>
          <a:blip r:embed="rId3">
            <a:alphaModFix/>
          </a:blip>
          <a:stretch>
            <a:fillRect/>
          </a:stretch>
        </p:blipFill>
        <p:spPr>
          <a:xfrm>
            <a:off x="1944854" y="1939100"/>
            <a:ext cx="4836121" cy="1685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6"/>
          <p:cNvPicPr preferRelativeResize="0"/>
          <p:nvPr/>
        </p:nvPicPr>
        <p:blipFill>
          <a:blip r:embed="rId3">
            <a:alphaModFix/>
          </a:blip>
          <a:stretch>
            <a:fillRect/>
          </a:stretch>
        </p:blipFill>
        <p:spPr>
          <a:xfrm>
            <a:off x="2061875" y="270400"/>
            <a:ext cx="5342451" cy="2755875"/>
          </a:xfrm>
          <a:prstGeom prst="rect">
            <a:avLst/>
          </a:prstGeom>
          <a:noFill/>
          <a:ln>
            <a:noFill/>
          </a:ln>
        </p:spPr>
      </p:pic>
      <p:sp>
        <p:nvSpPr>
          <p:cNvPr id="130" name="Google Shape;130;p26"/>
          <p:cNvSpPr txBox="1"/>
          <p:nvPr>
            <p:ph type="title"/>
          </p:nvPr>
        </p:nvSpPr>
        <p:spPr>
          <a:xfrm>
            <a:off x="881100" y="3083600"/>
            <a:ext cx="7704000" cy="19218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GB" sz="1800"/>
              <a:t>Luôn xác định các lỗi càng sớm càng tốt.</a:t>
            </a:r>
            <a:endParaRPr sz="1800"/>
          </a:p>
          <a:p>
            <a:pPr indent="-342900" lvl="0" marL="457200" rtl="0" algn="l">
              <a:spcBef>
                <a:spcPts val="0"/>
              </a:spcBef>
              <a:spcAft>
                <a:spcPts val="0"/>
              </a:spcAft>
              <a:buSzPts val="1800"/>
              <a:buAutoNum type="arabicPeriod"/>
            </a:pPr>
            <a:r>
              <a:rPr lang="en-GB" sz="1800"/>
              <a:t>Ngăn chặn các lỗi trong một dự án và sản phẩm.</a:t>
            </a:r>
            <a:endParaRPr sz="1800"/>
          </a:p>
          <a:p>
            <a:pPr indent="-342900" lvl="0" marL="457200" rtl="0" algn="l">
              <a:spcBef>
                <a:spcPts val="0"/>
              </a:spcBef>
              <a:spcAft>
                <a:spcPts val="0"/>
              </a:spcAft>
              <a:buSzPts val="1800"/>
              <a:buAutoNum type="arabicPeriod"/>
            </a:pPr>
            <a:r>
              <a:rPr lang="en-GB" sz="1800"/>
              <a:t>Kiểm tra xem tiêu chí yêu cầu của khách hàng có được đáp ứng hay không.</a:t>
            </a:r>
            <a:endParaRPr sz="1800"/>
          </a:p>
          <a:p>
            <a:pPr indent="-342900" lvl="0" marL="457200" rtl="0" algn="l">
              <a:spcBef>
                <a:spcPts val="0"/>
              </a:spcBef>
              <a:spcAft>
                <a:spcPts val="0"/>
              </a:spcAft>
              <a:buSzPts val="1800"/>
              <a:buAutoNum type="arabicPeriod"/>
            </a:pPr>
            <a:r>
              <a:rPr lang="en-GB" sz="1800"/>
              <a:t>Cuối cùng là mục tiêu chính của kiểm thử nghiệm để đo lường chất lượng của sản phẩm và dự án</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4572000" y="315750"/>
            <a:ext cx="4299600" cy="36159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GB" sz="3200">
                <a:solidFill>
                  <a:srgbClr val="FFFFFF"/>
                </a:solidFill>
              </a:rPr>
              <a:t>+) </a:t>
            </a:r>
            <a:r>
              <a:rPr lang="en-GB" sz="2900">
                <a:solidFill>
                  <a:srgbClr val="FFFFFF"/>
                </a:solidFill>
              </a:rPr>
              <a:t>Là lỗi phát sinh trong quá trình phát triển dự án.</a:t>
            </a:r>
            <a:endParaRPr sz="2900">
              <a:solidFill>
                <a:srgbClr val="FFFFFF"/>
              </a:solidFill>
            </a:endParaRPr>
          </a:p>
          <a:p>
            <a:pPr indent="0" lvl="0" marL="0" rtl="0" algn="l">
              <a:spcBef>
                <a:spcPts val="0"/>
              </a:spcBef>
              <a:spcAft>
                <a:spcPts val="0"/>
              </a:spcAft>
              <a:buNone/>
            </a:pPr>
            <a:br>
              <a:rPr lang="en-GB" sz="2900">
                <a:solidFill>
                  <a:srgbClr val="FFFFFF"/>
                </a:solidFill>
              </a:rPr>
            </a:br>
            <a:r>
              <a:rPr lang="en-GB" sz="2900">
                <a:solidFill>
                  <a:srgbClr val="FFFFFF"/>
                </a:solidFill>
              </a:rPr>
              <a:t>+) Do thay đổi yêu cầu hoặc luồng đề ra chưa hợp lý.</a:t>
            </a:r>
            <a:endParaRPr sz="2900">
              <a:solidFill>
                <a:srgbClr val="FFFFFF"/>
              </a:solidFill>
            </a:endParaRPr>
          </a:p>
        </p:txBody>
      </p:sp>
      <p:pic>
        <p:nvPicPr>
          <p:cNvPr id="136" name="Google Shape;136;p27"/>
          <p:cNvPicPr preferRelativeResize="0"/>
          <p:nvPr/>
        </p:nvPicPr>
        <p:blipFill>
          <a:blip r:embed="rId3">
            <a:alphaModFix/>
          </a:blip>
          <a:stretch>
            <a:fillRect/>
          </a:stretch>
        </p:blipFill>
        <p:spPr>
          <a:xfrm>
            <a:off x="230075" y="642950"/>
            <a:ext cx="4156376" cy="3732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type="title"/>
          </p:nvPr>
        </p:nvSpPr>
        <p:spPr>
          <a:xfrm>
            <a:off x="562550" y="3013775"/>
            <a:ext cx="8318100" cy="15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1800"/>
              <a:t> Là lỗi trong quá trình trải nghiệm ứng dụng hoặc website bị buộc dừng chương trình,bị đơ hoặc bị sập chương trình.</a:t>
            </a:r>
            <a:endParaRPr sz="1800"/>
          </a:p>
        </p:txBody>
      </p:sp>
      <p:pic>
        <p:nvPicPr>
          <p:cNvPr id="142" name="Google Shape;142;p28"/>
          <p:cNvPicPr preferRelativeResize="0"/>
          <p:nvPr/>
        </p:nvPicPr>
        <p:blipFill>
          <a:blip r:embed="rId3">
            <a:alphaModFix/>
          </a:blip>
          <a:stretch>
            <a:fillRect/>
          </a:stretch>
        </p:blipFill>
        <p:spPr>
          <a:xfrm>
            <a:off x="1809975" y="610500"/>
            <a:ext cx="5343525" cy="216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9"/>
          <p:cNvSpPr txBox="1"/>
          <p:nvPr>
            <p:ph type="title"/>
          </p:nvPr>
        </p:nvSpPr>
        <p:spPr>
          <a:xfrm>
            <a:off x="944325" y="2722450"/>
            <a:ext cx="7434000" cy="18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400"/>
              <a:t>BUG là những lỗi phần mềm trong chương trình cũng như hệ thống máy tính khiến chương trình không chạy hoặc hoạt động không như mong muốn.</a:t>
            </a:r>
            <a:endParaRPr sz="2400"/>
          </a:p>
        </p:txBody>
      </p:sp>
      <p:pic>
        <p:nvPicPr>
          <p:cNvPr id="148" name="Google Shape;148;p29"/>
          <p:cNvPicPr preferRelativeResize="0"/>
          <p:nvPr/>
        </p:nvPicPr>
        <p:blipFill>
          <a:blip r:embed="rId3">
            <a:alphaModFix/>
          </a:blip>
          <a:stretch>
            <a:fillRect/>
          </a:stretch>
        </p:blipFill>
        <p:spPr>
          <a:xfrm>
            <a:off x="2965525" y="506300"/>
            <a:ext cx="3212950" cy="1996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type="title"/>
          </p:nvPr>
        </p:nvSpPr>
        <p:spPr>
          <a:xfrm>
            <a:off x="4679475" y="596850"/>
            <a:ext cx="4245900" cy="3949800"/>
          </a:xfrm>
          <a:prstGeom prst="rect">
            <a:avLst/>
          </a:prstGeom>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lang="en-GB" sz="2000"/>
              <a:t>Những l</a:t>
            </a:r>
            <a:r>
              <a:rPr lang="en-GB" sz="2000"/>
              <a:t>ỗi do lập trình viên gây ra</a:t>
            </a:r>
            <a:r>
              <a:rPr lang="en-GB" sz="2000"/>
              <a:t> được gọi là "Error". Điều này có thể xảy ra vì những lý do sau:</a:t>
            </a:r>
            <a:endParaRPr sz="2000"/>
          </a:p>
          <a:p>
            <a:pPr indent="0" lvl="0" marL="0" rtl="0" algn="l">
              <a:lnSpc>
                <a:spcPct val="115000"/>
              </a:lnSpc>
              <a:spcBef>
                <a:spcPts val="1200"/>
              </a:spcBef>
              <a:spcAft>
                <a:spcPts val="0"/>
              </a:spcAft>
              <a:buNone/>
            </a:pPr>
            <a:r>
              <a:rPr b="0" lang="en-GB" sz="1600"/>
              <a:t>· Do một số nhầm lẫn trong việc tìm hiểu chức năng của phần mềm.</a:t>
            </a:r>
            <a:endParaRPr b="0" sz="1600"/>
          </a:p>
          <a:p>
            <a:pPr indent="0" lvl="0" marL="0" rtl="0" algn="l">
              <a:lnSpc>
                <a:spcPct val="115000"/>
              </a:lnSpc>
              <a:spcBef>
                <a:spcPts val="1200"/>
              </a:spcBef>
              <a:spcAft>
                <a:spcPts val="0"/>
              </a:spcAft>
              <a:buNone/>
            </a:pPr>
            <a:r>
              <a:rPr b="0" lang="en-GB" sz="1600"/>
              <a:t>· Do một số tính toán sai lệch giữa các giá trị khởi tạo.</a:t>
            </a:r>
            <a:endParaRPr b="0" sz="1600"/>
          </a:p>
          <a:p>
            <a:pPr indent="0" lvl="0" marL="0" rtl="0" algn="l">
              <a:lnSpc>
                <a:spcPct val="115000"/>
              </a:lnSpc>
              <a:spcBef>
                <a:spcPts val="1200"/>
              </a:spcBef>
              <a:spcAft>
                <a:spcPts val="0"/>
              </a:spcAft>
              <a:buNone/>
            </a:pPr>
            <a:r>
              <a:rPr b="0" lang="en-GB" sz="1600"/>
              <a:t>· Bởi vì phán đoán sai về bất kỳ giá trị nào đó , v..v,</a:t>
            </a:r>
            <a:endParaRPr b="0" sz="1600"/>
          </a:p>
          <a:p>
            <a:pPr indent="0" lvl="0" marL="0" rtl="0" algn="ctr">
              <a:spcBef>
                <a:spcPts val="1200"/>
              </a:spcBef>
              <a:spcAft>
                <a:spcPts val="0"/>
              </a:spcAft>
              <a:buNone/>
            </a:pPr>
            <a:r>
              <a:t/>
            </a:r>
            <a:endParaRPr sz="1800"/>
          </a:p>
        </p:txBody>
      </p:sp>
      <p:pic>
        <p:nvPicPr>
          <p:cNvPr id="154" name="Google Shape;154;p30"/>
          <p:cNvPicPr preferRelativeResize="0"/>
          <p:nvPr/>
        </p:nvPicPr>
        <p:blipFill>
          <a:blip r:embed="rId3">
            <a:alphaModFix/>
          </a:blip>
          <a:stretch>
            <a:fillRect/>
          </a:stretch>
        </p:blipFill>
        <p:spPr>
          <a:xfrm>
            <a:off x="65750" y="0"/>
            <a:ext cx="443334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